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diagrams/layout3.xml" ContentType="application/vnd.openxmlformats-officedocument.drawingml.diagramLayout+xml"/>
  <Override PartName="/ppt/diagrams/data3.xml" ContentType="application/vnd.openxmlformats-officedocument.drawingml.diagramData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diagrams/layout4.xml" ContentType="application/vnd.openxmlformats-officedocument.drawingml.diagramLayout+xml"/>
  <Override PartName="/ppt/diagrams/data4.xml" ContentType="application/vnd.openxmlformats-officedocument.drawingml.diagramData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802" r:id="rId1"/>
  </p:sldMasterIdLst>
  <p:notesMasterIdLst>
    <p:notesMasterId r:id="rId2"/>
  </p:notesMasterIdLst>
  <p:sldIdLst>
    <p:sldId id="484" r:id="rId3"/>
    <p:sldId id="485" r:id="rId4"/>
    <p:sldId id="486" r:id="rId5"/>
    <p:sldId id="487" r:id="rId6"/>
    <p:sldId id="488" r:id="rId7"/>
    <p:sldId id="489" r:id="rId8"/>
    <p:sldId id="490" r:id="rId9"/>
    <p:sldId id="491" r:id="rId10"/>
    <p:sldId id="492" r:id="rId11"/>
    <p:sldId id="493" r:id="rId12"/>
    <p:sldId id="494" r:id="rId13"/>
    <p:sldId id="495" r:id="rId14"/>
    <p:sldId id="496" r:id="rId15"/>
    <p:sldId id="497" r:id="rId16"/>
    <p:sldId id="498" r:id="rId17"/>
    <p:sldId id="499" r:id="rId18"/>
    <p:sldId id="500" r:id="rId19"/>
    <p:sldId id="501" r:id="rId20"/>
    <p:sldId id="502" r:id="rId21"/>
    <p:sldId id="503" r:id="rId22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368" autoAdjust="0"/>
    <p:restoredTop sz="94660"/>
  </p:normalViewPr>
  <p:slideViewPr>
    <p:cSldViewPr>
      <p:cViewPr varScale="1">
        <p:scale>
          <a:sx n="69" d="100"/>
          <a:sy n="69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402290-8CE6-4F5B-AA53-E468B1700A47}" type="doc">
      <dgm:prSet loTypeId="urn:microsoft.com/office/officeart/2005/8/layout/hierarchy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9B5B001-6E0A-49E5-8518-D7F886E04145}">
      <dgm:prSet phldrT="[Text]"/>
      <dgm:spPr/>
      <dgm:t>
        <a:bodyPr/>
        <a:lstStyle/>
        <a:p>
          <a:r>
            <a:rPr lang="en-US" dirty="0" smtClean="0"/>
            <a:t>Strategies used by Inference Engine</a:t>
          </a:r>
          <a:endParaRPr lang="en-US" dirty="0"/>
        </a:p>
      </dgm:t>
    </dgm:pt>
    <dgm:pt modelId="{0688C623-E65B-4D4D-9211-AC2E42D842AC}" type="parTrans" cxnId="{1E7639AE-60EF-423D-AB0F-0D16DE59BF0A}">
      <dgm:prSet/>
      <dgm:spPr/>
      <dgm:t>
        <a:bodyPr/>
        <a:lstStyle/>
        <a:p>
          <a:endParaRPr lang="en-US"/>
        </a:p>
      </dgm:t>
    </dgm:pt>
    <dgm:pt modelId="{D53DE2CB-5C3E-4674-81F4-C640EE85438E}" type="sibTrans" cxnId="{1E7639AE-60EF-423D-AB0F-0D16DE59BF0A}">
      <dgm:prSet/>
      <dgm:spPr/>
      <dgm:t>
        <a:bodyPr/>
        <a:lstStyle/>
        <a:p>
          <a:endParaRPr lang="en-US"/>
        </a:p>
      </dgm:t>
    </dgm:pt>
    <dgm:pt modelId="{9DF01963-7E01-47FD-9DCC-52A0303E6879}">
      <dgm:prSet phldrT="[Text]"/>
      <dgm:spPr/>
      <dgm:t>
        <a:bodyPr/>
        <a:lstStyle/>
        <a:p>
          <a:r>
            <a:rPr lang="en-US" dirty="0" smtClean="0"/>
            <a:t>Forward Chaining</a:t>
          </a:r>
          <a:endParaRPr lang="en-US" dirty="0"/>
        </a:p>
      </dgm:t>
    </dgm:pt>
    <dgm:pt modelId="{F2092D03-B37E-4055-9A21-DBD185FD917C}" type="parTrans" cxnId="{48CF0D9B-2E8F-4050-9683-CDC5F4CEEA88}">
      <dgm:prSet/>
      <dgm:spPr/>
      <dgm:t>
        <a:bodyPr/>
        <a:lstStyle/>
        <a:p>
          <a:endParaRPr lang="en-US"/>
        </a:p>
      </dgm:t>
    </dgm:pt>
    <dgm:pt modelId="{BF8229A4-98CA-47E3-B914-9B4865329CF6}" type="sibTrans" cxnId="{48CF0D9B-2E8F-4050-9683-CDC5F4CEEA88}">
      <dgm:prSet/>
      <dgm:spPr/>
      <dgm:t>
        <a:bodyPr/>
        <a:lstStyle/>
        <a:p>
          <a:endParaRPr lang="en-US"/>
        </a:p>
      </dgm:t>
    </dgm:pt>
    <dgm:pt modelId="{A06AB62A-722F-4242-9610-E55A1D05552D}">
      <dgm:prSet phldrT="[Text]"/>
      <dgm:spPr/>
      <dgm:t>
        <a:bodyPr/>
        <a:lstStyle/>
        <a:p>
          <a:r>
            <a:rPr lang="en-US" dirty="0" smtClean="0"/>
            <a:t>Backward Chaining</a:t>
          </a:r>
          <a:endParaRPr lang="en-US" dirty="0"/>
        </a:p>
      </dgm:t>
    </dgm:pt>
    <dgm:pt modelId="{7278C443-1F0E-4EA1-BB9F-E717C0C392C6}" type="parTrans" cxnId="{3FF78A2B-9A3F-4E04-A7F0-9905EC39E98A}">
      <dgm:prSet/>
      <dgm:spPr/>
      <dgm:t>
        <a:bodyPr/>
        <a:lstStyle/>
        <a:p>
          <a:endParaRPr lang="en-US"/>
        </a:p>
      </dgm:t>
    </dgm:pt>
    <dgm:pt modelId="{781B6E69-C09F-4B1F-AE24-6BCE9035A228}" type="sibTrans" cxnId="{3FF78A2B-9A3F-4E04-A7F0-9905EC39E98A}">
      <dgm:prSet/>
      <dgm:spPr/>
      <dgm:t>
        <a:bodyPr/>
        <a:lstStyle/>
        <a:p>
          <a:endParaRPr lang="en-US"/>
        </a:p>
      </dgm:t>
    </dgm:pt>
    <dgm:pt modelId="{FF95AA66-E76B-4F66-91CD-2777AC297E8C}" type="pres">
      <dgm:prSet presAssocID="{7E402290-8CE6-4F5B-AA53-E468B1700A4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C9B7EB2-2EF3-4F99-B9AB-8E6BB8EA4A8B}" type="pres">
      <dgm:prSet presAssocID="{99B5B001-6E0A-49E5-8518-D7F886E04145}" presName="hierRoot1" presStyleCnt="0"/>
      <dgm:spPr/>
    </dgm:pt>
    <dgm:pt modelId="{F803A0E2-CAD8-4193-B6BE-CE3BF9155BE4}" type="pres">
      <dgm:prSet presAssocID="{99B5B001-6E0A-49E5-8518-D7F886E04145}" presName="composite" presStyleCnt="0"/>
      <dgm:spPr/>
    </dgm:pt>
    <dgm:pt modelId="{18D12FE4-DB9D-4B68-A1C4-A5B6B4D1FCD0}" type="pres">
      <dgm:prSet presAssocID="{99B5B001-6E0A-49E5-8518-D7F886E04145}" presName="background" presStyleLbl="node0" presStyleIdx="0" presStyleCnt="1"/>
      <dgm:spPr/>
    </dgm:pt>
    <dgm:pt modelId="{B627A17F-5206-4EDC-9330-113FAC4EDC9A}" type="pres">
      <dgm:prSet presAssocID="{99B5B001-6E0A-49E5-8518-D7F886E0414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3A8039-B92D-46B8-B1E6-8304522F461D}" type="pres">
      <dgm:prSet presAssocID="{99B5B001-6E0A-49E5-8518-D7F886E04145}" presName="hierChild2" presStyleCnt="0"/>
      <dgm:spPr/>
    </dgm:pt>
    <dgm:pt modelId="{816CA673-0465-4D7E-BE55-D987DC641AA0}" type="pres">
      <dgm:prSet presAssocID="{F2092D03-B37E-4055-9A21-DBD185FD917C}" presName="Name10" presStyleLbl="parChTrans1D2" presStyleIdx="0" presStyleCnt="2"/>
      <dgm:spPr/>
      <dgm:t>
        <a:bodyPr/>
        <a:lstStyle/>
        <a:p>
          <a:endParaRPr lang="en-US"/>
        </a:p>
      </dgm:t>
    </dgm:pt>
    <dgm:pt modelId="{9E133EE0-1997-463A-8D3D-0761880BB9C6}" type="pres">
      <dgm:prSet presAssocID="{9DF01963-7E01-47FD-9DCC-52A0303E6879}" presName="hierRoot2" presStyleCnt="0"/>
      <dgm:spPr/>
    </dgm:pt>
    <dgm:pt modelId="{8399BB77-6516-414D-BA80-48AD0C0D890E}" type="pres">
      <dgm:prSet presAssocID="{9DF01963-7E01-47FD-9DCC-52A0303E6879}" presName="composite2" presStyleCnt="0"/>
      <dgm:spPr/>
    </dgm:pt>
    <dgm:pt modelId="{A9DBEA5D-DA31-446F-8CA3-9DC749D8F599}" type="pres">
      <dgm:prSet presAssocID="{9DF01963-7E01-47FD-9DCC-52A0303E6879}" presName="background2" presStyleLbl="node2" presStyleIdx="0" presStyleCnt="2"/>
      <dgm:spPr/>
    </dgm:pt>
    <dgm:pt modelId="{ADBC3308-CBA6-4D70-BD61-CBC7CD6A5850}" type="pres">
      <dgm:prSet presAssocID="{9DF01963-7E01-47FD-9DCC-52A0303E687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AD813A-55C9-432D-AFBD-B50B4547F187}" type="pres">
      <dgm:prSet presAssocID="{9DF01963-7E01-47FD-9DCC-52A0303E6879}" presName="hierChild3" presStyleCnt="0"/>
      <dgm:spPr/>
    </dgm:pt>
    <dgm:pt modelId="{1DCA685A-30C4-43F5-BA26-3F344F41E73E}" type="pres">
      <dgm:prSet presAssocID="{7278C443-1F0E-4EA1-BB9F-E717C0C392C6}" presName="Name10" presStyleLbl="parChTrans1D2" presStyleIdx="1" presStyleCnt="2"/>
      <dgm:spPr/>
      <dgm:t>
        <a:bodyPr/>
        <a:lstStyle/>
        <a:p>
          <a:endParaRPr lang="en-US"/>
        </a:p>
      </dgm:t>
    </dgm:pt>
    <dgm:pt modelId="{F9936056-4085-470A-9084-A56BC7BAFD18}" type="pres">
      <dgm:prSet presAssocID="{A06AB62A-722F-4242-9610-E55A1D05552D}" presName="hierRoot2" presStyleCnt="0"/>
      <dgm:spPr/>
    </dgm:pt>
    <dgm:pt modelId="{8E77F0A4-6D1E-48D6-9CBD-24030C91E133}" type="pres">
      <dgm:prSet presAssocID="{A06AB62A-722F-4242-9610-E55A1D05552D}" presName="composite2" presStyleCnt="0"/>
      <dgm:spPr/>
    </dgm:pt>
    <dgm:pt modelId="{1FB1FB31-D0A2-410C-BD61-0CF77FD3F286}" type="pres">
      <dgm:prSet presAssocID="{A06AB62A-722F-4242-9610-E55A1D05552D}" presName="background2" presStyleLbl="node2" presStyleIdx="1" presStyleCnt="2"/>
      <dgm:spPr/>
    </dgm:pt>
    <dgm:pt modelId="{F2B6391E-D2CA-4BF6-8F47-6B7721229D62}" type="pres">
      <dgm:prSet presAssocID="{A06AB62A-722F-4242-9610-E55A1D05552D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6670C4-7E15-466C-A87E-379D67E76455}" type="pres">
      <dgm:prSet presAssocID="{A06AB62A-722F-4242-9610-E55A1D05552D}" presName="hierChild3" presStyleCnt="0"/>
      <dgm:spPr/>
    </dgm:pt>
  </dgm:ptLst>
  <dgm:cxnLst>
    <dgm:cxn modelId="{66F4C53E-18DE-4F12-9E52-BE75E32EE6B5}" type="presOf" srcId="{7E402290-8CE6-4F5B-AA53-E468B1700A47}" destId="{FF95AA66-E76B-4F66-91CD-2777AC297E8C}" srcOrd="0" destOrd="0" presId="urn:microsoft.com/office/officeart/2005/8/layout/hierarchy1"/>
    <dgm:cxn modelId="{02AEEBBC-4B91-4140-9777-2678156B98D3}" type="presOf" srcId="{F2092D03-B37E-4055-9A21-DBD185FD917C}" destId="{816CA673-0465-4D7E-BE55-D987DC641AA0}" srcOrd="0" destOrd="0" presId="urn:microsoft.com/office/officeart/2005/8/layout/hierarchy1"/>
    <dgm:cxn modelId="{1B2D30ED-76B5-488B-AFD8-2B58B4013898}" type="presOf" srcId="{A06AB62A-722F-4242-9610-E55A1D05552D}" destId="{F2B6391E-D2CA-4BF6-8F47-6B7721229D62}" srcOrd="0" destOrd="0" presId="urn:microsoft.com/office/officeart/2005/8/layout/hierarchy1"/>
    <dgm:cxn modelId="{9922FC78-B8C1-482D-BB71-2F6214F72FCC}" type="presOf" srcId="{99B5B001-6E0A-49E5-8518-D7F886E04145}" destId="{B627A17F-5206-4EDC-9330-113FAC4EDC9A}" srcOrd="0" destOrd="0" presId="urn:microsoft.com/office/officeart/2005/8/layout/hierarchy1"/>
    <dgm:cxn modelId="{6F12047E-167F-4451-AEF9-78C4B1E4947D}" type="presOf" srcId="{7278C443-1F0E-4EA1-BB9F-E717C0C392C6}" destId="{1DCA685A-30C4-43F5-BA26-3F344F41E73E}" srcOrd="0" destOrd="0" presId="urn:microsoft.com/office/officeart/2005/8/layout/hierarchy1"/>
    <dgm:cxn modelId="{1E7639AE-60EF-423D-AB0F-0D16DE59BF0A}" srcId="{7E402290-8CE6-4F5B-AA53-E468B1700A47}" destId="{99B5B001-6E0A-49E5-8518-D7F886E04145}" srcOrd="0" destOrd="0" parTransId="{0688C623-E65B-4D4D-9211-AC2E42D842AC}" sibTransId="{D53DE2CB-5C3E-4674-81F4-C640EE85438E}"/>
    <dgm:cxn modelId="{3FF78A2B-9A3F-4E04-A7F0-9905EC39E98A}" srcId="{99B5B001-6E0A-49E5-8518-D7F886E04145}" destId="{A06AB62A-722F-4242-9610-E55A1D05552D}" srcOrd="1" destOrd="0" parTransId="{7278C443-1F0E-4EA1-BB9F-E717C0C392C6}" sibTransId="{781B6E69-C09F-4B1F-AE24-6BCE9035A228}"/>
    <dgm:cxn modelId="{48CF0D9B-2E8F-4050-9683-CDC5F4CEEA88}" srcId="{99B5B001-6E0A-49E5-8518-D7F886E04145}" destId="{9DF01963-7E01-47FD-9DCC-52A0303E6879}" srcOrd="0" destOrd="0" parTransId="{F2092D03-B37E-4055-9A21-DBD185FD917C}" sibTransId="{BF8229A4-98CA-47E3-B914-9B4865329CF6}"/>
    <dgm:cxn modelId="{483324E4-56F5-4914-B171-F3229359C552}" type="presOf" srcId="{9DF01963-7E01-47FD-9DCC-52A0303E6879}" destId="{ADBC3308-CBA6-4D70-BD61-CBC7CD6A5850}" srcOrd="0" destOrd="0" presId="urn:microsoft.com/office/officeart/2005/8/layout/hierarchy1"/>
    <dgm:cxn modelId="{80B8F97A-6198-440B-A956-29F5E37D051C}" type="presParOf" srcId="{FF95AA66-E76B-4F66-91CD-2777AC297E8C}" destId="{6C9B7EB2-2EF3-4F99-B9AB-8E6BB8EA4A8B}" srcOrd="0" destOrd="0" presId="urn:microsoft.com/office/officeart/2005/8/layout/hierarchy1"/>
    <dgm:cxn modelId="{6D80EB76-A7B0-4CAE-BF49-146D2F581508}" type="presParOf" srcId="{6C9B7EB2-2EF3-4F99-B9AB-8E6BB8EA4A8B}" destId="{F803A0E2-CAD8-4193-B6BE-CE3BF9155BE4}" srcOrd="0" destOrd="0" presId="urn:microsoft.com/office/officeart/2005/8/layout/hierarchy1"/>
    <dgm:cxn modelId="{F01110F5-DCF0-4E44-9DDD-D1269D0B6479}" type="presParOf" srcId="{F803A0E2-CAD8-4193-B6BE-CE3BF9155BE4}" destId="{18D12FE4-DB9D-4B68-A1C4-A5B6B4D1FCD0}" srcOrd="0" destOrd="0" presId="urn:microsoft.com/office/officeart/2005/8/layout/hierarchy1"/>
    <dgm:cxn modelId="{485C2CD7-4168-4C7F-B14D-B88E6B067F46}" type="presParOf" srcId="{F803A0E2-CAD8-4193-B6BE-CE3BF9155BE4}" destId="{B627A17F-5206-4EDC-9330-113FAC4EDC9A}" srcOrd="1" destOrd="0" presId="urn:microsoft.com/office/officeart/2005/8/layout/hierarchy1"/>
    <dgm:cxn modelId="{C4875E89-7599-4839-A06E-642AF6C4838A}" type="presParOf" srcId="{6C9B7EB2-2EF3-4F99-B9AB-8E6BB8EA4A8B}" destId="{1E3A8039-B92D-46B8-B1E6-8304522F461D}" srcOrd="1" destOrd="0" presId="urn:microsoft.com/office/officeart/2005/8/layout/hierarchy1"/>
    <dgm:cxn modelId="{CB182C5C-FF3D-4261-B48F-CD561B4CC33B}" type="presParOf" srcId="{1E3A8039-B92D-46B8-B1E6-8304522F461D}" destId="{816CA673-0465-4D7E-BE55-D987DC641AA0}" srcOrd="0" destOrd="0" presId="urn:microsoft.com/office/officeart/2005/8/layout/hierarchy1"/>
    <dgm:cxn modelId="{B1FDF31B-6B32-4104-B3DE-F30C8DDE9DCE}" type="presParOf" srcId="{1E3A8039-B92D-46B8-B1E6-8304522F461D}" destId="{9E133EE0-1997-463A-8D3D-0761880BB9C6}" srcOrd="1" destOrd="0" presId="urn:microsoft.com/office/officeart/2005/8/layout/hierarchy1"/>
    <dgm:cxn modelId="{771EBB37-7D88-413B-89B9-C3BB89D33999}" type="presParOf" srcId="{9E133EE0-1997-463A-8D3D-0761880BB9C6}" destId="{8399BB77-6516-414D-BA80-48AD0C0D890E}" srcOrd="0" destOrd="0" presId="urn:microsoft.com/office/officeart/2005/8/layout/hierarchy1"/>
    <dgm:cxn modelId="{9274DDC6-D40D-4BC3-B627-6996F556BC53}" type="presParOf" srcId="{8399BB77-6516-414D-BA80-48AD0C0D890E}" destId="{A9DBEA5D-DA31-446F-8CA3-9DC749D8F599}" srcOrd="0" destOrd="0" presId="urn:microsoft.com/office/officeart/2005/8/layout/hierarchy1"/>
    <dgm:cxn modelId="{5CD8F74E-85A0-4B7C-89A7-28618D1BE2C7}" type="presParOf" srcId="{8399BB77-6516-414D-BA80-48AD0C0D890E}" destId="{ADBC3308-CBA6-4D70-BD61-CBC7CD6A5850}" srcOrd="1" destOrd="0" presId="urn:microsoft.com/office/officeart/2005/8/layout/hierarchy1"/>
    <dgm:cxn modelId="{ED3B771B-09DB-4C59-9EC8-264479C5A6D2}" type="presParOf" srcId="{9E133EE0-1997-463A-8D3D-0761880BB9C6}" destId="{DDAD813A-55C9-432D-AFBD-B50B4547F187}" srcOrd="1" destOrd="0" presId="urn:microsoft.com/office/officeart/2005/8/layout/hierarchy1"/>
    <dgm:cxn modelId="{441E9B5E-F537-465B-B4E9-BC06D45AD36A}" type="presParOf" srcId="{1E3A8039-B92D-46B8-B1E6-8304522F461D}" destId="{1DCA685A-30C4-43F5-BA26-3F344F41E73E}" srcOrd="2" destOrd="0" presId="urn:microsoft.com/office/officeart/2005/8/layout/hierarchy1"/>
    <dgm:cxn modelId="{4414FE7B-2026-4129-8536-172188C414E1}" type="presParOf" srcId="{1E3A8039-B92D-46B8-B1E6-8304522F461D}" destId="{F9936056-4085-470A-9084-A56BC7BAFD18}" srcOrd="3" destOrd="0" presId="urn:microsoft.com/office/officeart/2005/8/layout/hierarchy1"/>
    <dgm:cxn modelId="{0ABECEEB-AC35-47D0-A5DB-0F7277CE1920}" type="presParOf" srcId="{F9936056-4085-470A-9084-A56BC7BAFD18}" destId="{8E77F0A4-6D1E-48D6-9CBD-24030C91E133}" srcOrd="0" destOrd="0" presId="urn:microsoft.com/office/officeart/2005/8/layout/hierarchy1"/>
    <dgm:cxn modelId="{414DA159-8D95-46CA-9507-3129CD938769}" type="presParOf" srcId="{8E77F0A4-6D1E-48D6-9CBD-24030C91E133}" destId="{1FB1FB31-D0A2-410C-BD61-0CF77FD3F286}" srcOrd="0" destOrd="0" presId="urn:microsoft.com/office/officeart/2005/8/layout/hierarchy1"/>
    <dgm:cxn modelId="{8DEBCFF3-BC96-40AE-BDB3-386D869E45D6}" type="presParOf" srcId="{8E77F0A4-6D1E-48D6-9CBD-24030C91E133}" destId="{F2B6391E-D2CA-4BF6-8F47-6B7721229D62}" srcOrd="1" destOrd="0" presId="urn:microsoft.com/office/officeart/2005/8/layout/hierarchy1"/>
    <dgm:cxn modelId="{6B1406DC-DA25-4D11-BB4D-9A3EF3FF9522}" type="presParOf" srcId="{F9936056-4085-470A-9084-A56BC7BAFD18}" destId="{6B6670C4-7E15-466C-A87E-379D67E7645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44DCCE-640E-4CE3-B772-AC07CAB560F8}" type="doc">
      <dgm:prSet loTypeId="urn:microsoft.com/office/officeart/2005/8/layout/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DC3475F-B7BB-4692-B3E2-EAF3E832C320}">
      <dgm:prSet phldrT="[Text]"/>
      <dgm:spPr/>
      <dgm:t>
        <a:bodyPr/>
        <a:lstStyle/>
        <a:p>
          <a:r>
            <a:rPr lang="en-US" dirty="0" smtClean="0"/>
            <a:t>Knowledge Acquisition</a:t>
          </a:r>
          <a:endParaRPr lang="en-US" dirty="0"/>
        </a:p>
      </dgm:t>
    </dgm:pt>
    <dgm:pt modelId="{8AC66248-1782-4A6B-9D92-030CCDF19478}" type="parTrans" cxnId="{6106032B-5C5A-454B-945D-8517F0DD05E0}">
      <dgm:prSet/>
      <dgm:spPr/>
      <dgm:t>
        <a:bodyPr/>
        <a:lstStyle/>
        <a:p>
          <a:endParaRPr lang="en-US"/>
        </a:p>
      </dgm:t>
    </dgm:pt>
    <dgm:pt modelId="{C6962C1C-C508-48AB-ACC6-DE396A4AACDF}" type="sibTrans" cxnId="{6106032B-5C5A-454B-945D-8517F0DD05E0}">
      <dgm:prSet/>
      <dgm:spPr/>
      <dgm:t>
        <a:bodyPr/>
        <a:lstStyle/>
        <a:p>
          <a:endParaRPr lang="en-US"/>
        </a:p>
      </dgm:t>
    </dgm:pt>
    <dgm:pt modelId="{DEF7098A-80D9-4849-A774-7FBD3F01A473}">
      <dgm:prSet phldrT="[Text]"/>
      <dgm:spPr/>
      <dgm:t>
        <a:bodyPr/>
        <a:lstStyle/>
        <a:p>
          <a:r>
            <a:rPr lang="en-US" dirty="0" smtClean="0"/>
            <a:t>Consultation</a:t>
          </a:r>
          <a:endParaRPr lang="en-US" dirty="0"/>
        </a:p>
      </dgm:t>
    </dgm:pt>
    <dgm:pt modelId="{C36C10C9-41DF-4A87-B4D6-5DED47E9B408}" type="parTrans" cxnId="{25AF89F8-E158-4612-B2EF-444D69F06424}">
      <dgm:prSet/>
      <dgm:spPr/>
      <dgm:t>
        <a:bodyPr/>
        <a:lstStyle/>
        <a:p>
          <a:endParaRPr lang="en-US"/>
        </a:p>
      </dgm:t>
    </dgm:pt>
    <dgm:pt modelId="{86CAB0CB-C9DF-4353-830B-96BA7D47262A}" type="sibTrans" cxnId="{25AF89F8-E158-4612-B2EF-444D69F06424}">
      <dgm:prSet/>
      <dgm:spPr/>
      <dgm:t>
        <a:bodyPr/>
        <a:lstStyle/>
        <a:p>
          <a:endParaRPr lang="en-US"/>
        </a:p>
      </dgm:t>
    </dgm:pt>
    <dgm:pt modelId="{B4DF1D9F-6FD4-4846-86AA-C579FFF51391}">
      <dgm:prSet phldrT="[Text]"/>
      <dgm:spPr/>
      <dgm:t>
        <a:bodyPr/>
        <a:lstStyle/>
        <a:p>
          <a:r>
            <a:rPr lang="en-US" dirty="0" smtClean="0"/>
            <a:t>Explanation</a:t>
          </a:r>
          <a:endParaRPr lang="en-US" dirty="0"/>
        </a:p>
      </dgm:t>
    </dgm:pt>
    <dgm:pt modelId="{0BEDAE9A-EF98-46F9-B2FE-83B82D0E51AD}" type="parTrans" cxnId="{5CBA9727-E2DB-498A-B2D8-801DFF472102}">
      <dgm:prSet/>
      <dgm:spPr/>
      <dgm:t>
        <a:bodyPr/>
        <a:lstStyle/>
        <a:p>
          <a:endParaRPr lang="en-US"/>
        </a:p>
      </dgm:t>
    </dgm:pt>
    <dgm:pt modelId="{89C2B768-245A-4495-B553-2AF4DF10285F}" type="sibTrans" cxnId="{5CBA9727-E2DB-498A-B2D8-801DFF472102}">
      <dgm:prSet/>
      <dgm:spPr/>
      <dgm:t>
        <a:bodyPr/>
        <a:lstStyle/>
        <a:p>
          <a:endParaRPr lang="en-US"/>
        </a:p>
      </dgm:t>
    </dgm:pt>
    <dgm:pt modelId="{E7EC5007-D168-4301-B706-472BB9D69F25}" type="pres">
      <dgm:prSet presAssocID="{0E44DCCE-640E-4CE3-B772-AC07CAB560F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E5C15D-6551-4FF6-9D99-02F9F7682EF8}" type="pres">
      <dgm:prSet presAssocID="{DDC3475F-B7BB-4692-B3E2-EAF3E832C320}" presName="parentLin" presStyleCnt="0"/>
      <dgm:spPr/>
    </dgm:pt>
    <dgm:pt modelId="{5E838AD6-B8C8-4A6C-B4F1-8455D767442B}" type="pres">
      <dgm:prSet presAssocID="{DDC3475F-B7BB-4692-B3E2-EAF3E832C32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620B026-F679-4C2A-870C-F30F1F4124A2}" type="pres">
      <dgm:prSet presAssocID="{DDC3475F-B7BB-4692-B3E2-EAF3E832C320}" presName="parentText" presStyleLbl="node1" presStyleIdx="0" presStyleCnt="3" custLinFactNeighborY="-70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96CB04-969E-4807-8246-EB7F9B6C0655}" type="pres">
      <dgm:prSet presAssocID="{DDC3475F-B7BB-4692-B3E2-EAF3E832C320}" presName="negativeSpace" presStyleCnt="0"/>
      <dgm:spPr/>
    </dgm:pt>
    <dgm:pt modelId="{F680B384-4596-4937-A4AF-3647904E7B11}" type="pres">
      <dgm:prSet presAssocID="{DDC3475F-B7BB-4692-B3E2-EAF3E832C320}" presName="childText" presStyleLbl="conFgAcc1" presStyleIdx="0" presStyleCnt="3">
        <dgm:presLayoutVars>
          <dgm:bulletEnabled val="1"/>
        </dgm:presLayoutVars>
      </dgm:prSet>
      <dgm:spPr/>
    </dgm:pt>
    <dgm:pt modelId="{FA2C8640-9EF8-44BE-8C31-C4579CF4FC2F}" type="pres">
      <dgm:prSet presAssocID="{C6962C1C-C508-48AB-ACC6-DE396A4AACDF}" presName="spaceBetweenRectangles" presStyleCnt="0"/>
      <dgm:spPr/>
    </dgm:pt>
    <dgm:pt modelId="{90938774-219F-4F74-AC57-D1F700162E3A}" type="pres">
      <dgm:prSet presAssocID="{DEF7098A-80D9-4849-A774-7FBD3F01A473}" presName="parentLin" presStyleCnt="0"/>
      <dgm:spPr/>
    </dgm:pt>
    <dgm:pt modelId="{62A1AD5F-2E18-4D47-8751-B8E1D83986CD}" type="pres">
      <dgm:prSet presAssocID="{DEF7098A-80D9-4849-A774-7FBD3F01A473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30AD77C-203B-459E-9E0B-071EFCB81162}" type="pres">
      <dgm:prSet presAssocID="{DEF7098A-80D9-4849-A774-7FBD3F01A47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7DDCA6-BE89-44ED-9956-4A17C9F38629}" type="pres">
      <dgm:prSet presAssocID="{DEF7098A-80D9-4849-A774-7FBD3F01A473}" presName="negativeSpace" presStyleCnt="0"/>
      <dgm:spPr/>
    </dgm:pt>
    <dgm:pt modelId="{C2183CE3-8F06-4522-B9A8-34FF82000B35}" type="pres">
      <dgm:prSet presAssocID="{DEF7098A-80D9-4849-A774-7FBD3F01A473}" presName="childText" presStyleLbl="conFgAcc1" presStyleIdx="1" presStyleCnt="3">
        <dgm:presLayoutVars>
          <dgm:bulletEnabled val="1"/>
        </dgm:presLayoutVars>
      </dgm:prSet>
      <dgm:spPr/>
    </dgm:pt>
    <dgm:pt modelId="{9A3979F6-D6CA-4617-8A26-989F082FE9B8}" type="pres">
      <dgm:prSet presAssocID="{86CAB0CB-C9DF-4353-830B-96BA7D47262A}" presName="spaceBetweenRectangles" presStyleCnt="0"/>
      <dgm:spPr/>
    </dgm:pt>
    <dgm:pt modelId="{2B7E0CBB-7B19-4346-9DB3-ADE70719056E}" type="pres">
      <dgm:prSet presAssocID="{B4DF1D9F-6FD4-4846-86AA-C579FFF51391}" presName="parentLin" presStyleCnt="0"/>
      <dgm:spPr/>
    </dgm:pt>
    <dgm:pt modelId="{B8C12448-0A91-4C5B-B81D-FE57BDCD1D49}" type="pres">
      <dgm:prSet presAssocID="{B4DF1D9F-6FD4-4846-86AA-C579FFF5139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191FF0FA-BDDD-4498-91A3-2404995413E2}" type="pres">
      <dgm:prSet presAssocID="{B4DF1D9F-6FD4-4846-86AA-C579FFF5139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8639C0-F185-463D-A207-FE7AA2695E41}" type="pres">
      <dgm:prSet presAssocID="{B4DF1D9F-6FD4-4846-86AA-C579FFF51391}" presName="negativeSpace" presStyleCnt="0"/>
      <dgm:spPr/>
    </dgm:pt>
    <dgm:pt modelId="{34CD8F52-37AC-4E4B-B73B-E83B260EAD0D}" type="pres">
      <dgm:prSet presAssocID="{B4DF1D9F-6FD4-4846-86AA-C579FFF5139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CBA9727-E2DB-498A-B2D8-801DFF472102}" srcId="{0E44DCCE-640E-4CE3-B772-AC07CAB560F8}" destId="{B4DF1D9F-6FD4-4846-86AA-C579FFF51391}" srcOrd="2" destOrd="0" parTransId="{0BEDAE9A-EF98-46F9-B2FE-83B82D0E51AD}" sibTransId="{89C2B768-245A-4495-B553-2AF4DF10285F}"/>
    <dgm:cxn modelId="{44AF08CF-09A2-4D71-9CA9-30160B81E7DD}" type="presOf" srcId="{DDC3475F-B7BB-4692-B3E2-EAF3E832C320}" destId="{5E838AD6-B8C8-4A6C-B4F1-8455D767442B}" srcOrd="0" destOrd="0" presId="urn:microsoft.com/office/officeart/2005/8/layout/list1"/>
    <dgm:cxn modelId="{8B19E2B3-343E-47BC-9A86-F74FB948A0C1}" type="presOf" srcId="{DEF7098A-80D9-4849-A774-7FBD3F01A473}" destId="{B30AD77C-203B-459E-9E0B-071EFCB81162}" srcOrd="1" destOrd="0" presId="urn:microsoft.com/office/officeart/2005/8/layout/list1"/>
    <dgm:cxn modelId="{2E02C3C5-F3CB-4058-8F6E-654DE5311170}" type="presOf" srcId="{0E44DCCE-640E-4CE3-B772-AC07CAB560F8}" destId="{E7EC5007-D168-4301-B706-472BB9D69F25}" srcOrd="0" destOrd="0" presId="urn:microsoft.com/office/officeart/2005/8/layout/list1"/>
    <dgm:cxn modelId="{6106032B-5C5A-454B-945D-8517F0DD05E0}" srcId="{0E44DCCE-640E-4CE3-B772-AC07CAB560F8}" destId="{DDC3475F-B7BB-4692-B3E2-EAF3E832C320}" srcOrd="0" destOrd="0" parTransId="{8AC66248-1782-4A6B-9D92-030CCDF19478}" sibTransId="{C6962C1C-C508-48AB-ACC6-DE396A4AACDF}"/>
    <dgm:cxn modelId="{CC5A7236-F5EB-4F78-8D7F-6B978E9CC6C9}" type="presOf" srcId="{DDC3475F-B7BB-4692-B3E2-EAF3E832C320}" destId="{C620B026-F679-4C2A-870C-F30F1F4124A2}" srcOrd="1" destOrd="0" presId="urn:microsoft.com/office/officeart/2005/8/layout/list1"/>
    <dgm:cxn modelId="{C86E4B54-35BB-4294-A781-C63ED7FFC37D}" type="presOf" srcId="{B4DF1D9F-6FD4-4846-86AA-C579FFF51391}" destId="{B8C12448-0A91-4C5B-B81D-FE57BDCD1D49}" srcOrd="0" destOrd="0" presId="urn:microsoft.com/office/officeart/2005/8/layout/list1"/>
    <dgm:cxn modelId="{318CD71B-7818-436E-BAB6-5CA9B9575C7E}" type="presOf" srcId="{DEF7098A-80D9-4849-A774-7FBD3F01A473}" destId="{62A1AD5F-2E18-4D47-8751-B8E1D83986CD}" srcOrd="0" destOrd="0" presId="urn:microsoft.com/office/officeart/2005/8/layout/list1"/>
    <dgm:cxn modelId="{25AF89F8-E158-4612-B2EF-444D69F06424}" srcId="{0E44DCCE-640E-4CE3-B772-AC07CAB560F8}" destId="{DEF7098A-80D9-4849-A774-7FBD3F01A473}" srcOrd="1" destOrd="0" parTransId="{C36C10C9-41DF-4A87-B4D6-5DED47E9B408}" sibTransId="{86CAB0CB-C9DF-4353-830B-96BA7D47262A}"/>
    <dgm:cxn modelId="{F81BFE60-794F-4DE5-B262-AFA741864B8B}" type="presOf" srcId="{B4DF1D9F-6FD4-4846-86AA-C579FFF51391}" destId="{191FF0FA-BDDD-4498-91A3-2404995413E2}" srcOrd="1" destOrd="0" presId="urn:microsoft.com/office/officeart/2005/8/layout/list1"/>
    <dgm:cxn modelId="{AAE2D119-7231-44C5-AED0-71EF8BF36716}" type="presParOf" srcId="{E7EC5007-D168-4301-B706-472BB9D69F25}" destId="{12E5C15D-6551-4FF6-9D99-02F9F7682EF8}" srcOrd="0" destOrd="0" presId="urn:microsoft.com/office/officeart/2005/8/layout/list1"/>
    <dgm:cxn modelId="{E6754161-4033-4DB3-B644-76BFABD112A8}" type="presParOf" srcId="{12E5C15D-6551-4FF6-9D99-02F9F7682EF8}" destId="{5E838AD6-B8C8-4A6C-B4F1-8455D767442B}" srcOrd="0" destOrd="0" presId="urn:microsoft.com/office/officeart/2005/8/layout/list1"/>
    <dgm:cxn modelId="{28EB7BAF-C95C-4811-BCC6-CACC0222E162}" type="presParOf" srcId="{12E5C15D-6551-4FF6-9D99-02F9F7682EF8}" destId="{C620B026-F679-4C2A-870C-F30F1F4124A2}" srcOrd="1" destOrd="0" presId="urn:microsoft.com/office/officeart/2005/8/layout/list1"/>
    <dgm:cxn modelId="{E053365E-3DF7-49C6-81DB-20AA9784A3E3}" type="presParOf" srcId="{E7EC5007-D168-4301-B706-472BB9D69F25}" destId="{BB96CB04-969E-4807-8246-EB7F9B6C0655}" srcOrd="1" destOrd="0" presId="urn:microsoft.com/office/officeart/2005/8/layout/list1"/>
    <dgm:cxn modelId="{2DCCC67E-5023-48F6-B9EC-8BC924BC7F19}" type="presParOf" srcId="{E7EC5007-D168-4301-B706-472BB9D69F25}" destId="{F680B384-4596-4937-A4AF-3647904E7B11}" srcOrd="2" destOrd="0" presId="urn:microsoft.com/office/officeart/2005/8/layout/list1"/>
    <dgm:cxn modelId="{87D9C575-5FF4-4A53-A2A6-6D86AB00A03F}" type="presParOf" srcId="{E7EC5007-D168-4301-B706-472BB9D69F25}" destId="{FA2C8640-9EF8-44BE-8C31-C4579CF4FC2F}" srcOrd="3" destOrd="0" presId="urn:microsoft.com/office/officeart/2005/8/layout/list1"/>
    <dgm:cxn modelId="{22A135BD-317C-49F5-B2C1-0663D51A1406}" type="presParOf" srcId="{E7EC5007-D168-4301-B706-472BB9D69F25}" destId="{90938774-219F-4F74-AC57-D1F700162E3A}" srcOrd="4" destOrd="0" presId="urn:microsoft.com/office/officeart/2005/8/layout/list1"/>
    <dgm:cxn modelId="{B82A9618-FC63-4D29-A213-A9AAF381E384}" type="presParOf" srcId="{90938774-219F-4F74-AC57-D1F700162E3A}" destId="{62A1AD5F-2E18-4D47-8751-B8E1D83986CD}" srcOrd="0" destOrd="0" presId="urn:microsoft.com/office/officeart/2005/8/layout/list1"/>
    <dgm:cxn modelId="{FAFE24E7-0770-4628-B175-1736DC7DD433}" type="presParOf" srcId="{90938774-219F-4F74-AC57-D1F700162E3A}" destId="{B30AD77C-203B-459E-9E0B-071EFCB81162}" srcOrd="1" destOrd="0" presId="urn:microsoft.com/office/officeart/2005/8/layout/list1"/>
    <dgm:cxn modelId="{F51529FD-39D5-44C3-B292-41C040C29F13}" type="presParOf" srcId="{E7EC5007-D168-4301-B706-472BB9D69F25}" destId="{7A7DDCA6-BE89-44ED-9956-4A17C9F38629}" srcOrd="5" destOrd="0" presId="urn:microsoft.com/office/officeart/2005/8/layout/list1"/>
    <dgm:cxn modelId="{9ABC5E83-9BF4-4022-BDD9-672E7E8F8B97}" type="presParOf" srcId="{E7EC5007-D168-4301-B706-472BB9D69F25}" destId="{C2183CE3-8F06-4522-B9A8-34FF82000B35}" srcOrd="6" destOrd="0" presId="urn:microsoft.com/office/officeart/2005/8/layout/list1"/>
    <dgm:cxn modelId="{5A1A437D-3116-4FF2-AA51-E2451B5DD986}" type="presParOf" srcId="{E7EC5007-D168-4301-B706-472BB9D69F25}" destId="{9A3979F6-D6CA-4617-8A26-989F082FE9B8}" srcOrd="7" destOrd="0" presId="urn:microsoft.com/office/officeart/2005/8/layout/list1"/>
    <dgm:cxn modelId="{DBB5B8A6-AEEE-4B55-917C-C8FBE00F6D1D}" type="presParOf" srcId="{E7EC5007-D168-4301-B706-472BB9D69F25}" destId="{2B7E0CBB-7B19-4346-9DB3-ADE70719056E}" srcOrd="8" destOrd="0" presId="urn:microsoft.com/office/officeart/2005/8/layout/list1"/>
    <dgm:cxn modelId="{887DE172-BDCE-47ED-BE8A-F1A419692D78}" type="presParOf" srcId="{2B7E0CBB-7B19-4346-9DB3-ADE70719056E}" destId="{B8C12448-0A91-4C5B-B81D-FE57BDCD1D49}" srcOrd="0" destOrd="0" presId="urn:microsoft.com/office/officeart/2005/8/layout/list1"/>
    <dgm:cxn modelId="{0AC25BBD-2494-4328-89DC-7582EE3E7E25}" type="presParOf" srcId="{2B7E0CBB-7B19-4346-9DB3-ADE70719056E}" destId="{191FF0FA-BDDD-4498-91A3-2404995413E2}" srcOrd="1" destOrd="0" presId="urn:microsoft.com/office/officeart/2005/8/layout/list1"/>
    <dgm:cxn modelId="{D4812409-D4E7-4315-8CAE-BA348CDBFFE5}" type="presParOf" srcId="{E7EC5007-D168-4301-B706-472BB9D69F25}" destId="{B38639C0-F185-463D-A207-FE7AA2695E41}" srcOrd="9" destOrd="0" presId="urn:microsoft.com/office/officeart/2005/8/layout/list1"/>
    <dgm:cxn modelId="{240532AA-6D92-4716-B817-7C383B1B295A}" type="presParOf" srcId="{E7EC5007-D168-4301-B706-472BB9D69F25}" destId="{34CD8F52-37AC-4E4B-B73B-E83B260EAD0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270F8E-0E7F-4771-97F3-C9761D396C2B}" type="doc">
      <dgm:prSet loTypeId="urn:microsoft.com/office/officeart/2005/8/layout/process5" loCatId="process" qsTypeId="urn:microsoft.com/office/officeart/2005/8/quickstyle/3d1" qsCatId="3D" csTypeId="urn:microsoft.com/office/officeart/2005/8/colors/colorful1" csCatId="colorful" phldr="1"/>
      <dgm:spPr/>
    </dgm:pt>
    <dgm:pt modelId="{7B618C73-FC5A-4E79-9945-CB1E596442E5}">
      <dgm:prSet phldrT="[Text]"/>
      <dgm:spPr/>
      <dgm:t>
        <a:bodyPr/>
        <a:lstStyle/>
        <a:p>
          <a:r>
            <a:rPr lang="en-US" dirty="0" smtClean="0"/>
            <a:t>Identify</a:t>
          </a:r>
        </a:p>
      </dgm:t>
    </dgm:pt>
    <dgm:pt modelId="{384FB8A5-C624-45CC-8C10-60878E8354A0}" type="parTrans" cxnId="{F3D2DB55-A6B4-42FC-84A8-5A528533D66A}">
      <dgm:prSet/>
      <dgm:spPr/>
      <dgm:t>
        <a:bodyPr/>
        <a:lstStyle/>
        <a:p>
          <a:endParaRPr lang="en-US"/>
        </a:p>
      </dgm:t>
    </dgm:pt>
    <dgm:pt modelId="{17CF1FB6-1FB1-4D04-BDB6-0CB5934BC1FB}" type="sibTrans" cxnId="{F3D2DB55-A6B4-42FC-84A8-5A528533D66A}">
      <dgm:prSet/>
      <dgm:spPr/>
      <dgm:t>
        <a:bodyPr/>
        <a:lstStyle/>
        <a:p>
          <a:endParaRPr lang="en-US"/>
        </a:p>
      </dgm:t>
    </dgm:pt>
    <dgm:pt modelId="{EA2193BA-D071-47F1-BB59-0345DC3BBFE0}">
      <dgm:prSet phldrT="[Text]"/>
      <dgm:spPr/>
      <dgm:t>
        <a:bodyPr/>
        <a:lstStyle/>
        <a:p>
          <a:r>
            <a:rPr lang="en-US" dirty="0" smtClean="0"/>
            <a:t>Create a specification</a:t>
          </a:r>
          <a:endParaRPr lang="en-US" dirty="0"/>
        </a:p>
      </dgm:t>
    </dgm:pt>
    <dgm:pt modelId="{3E682E56-2F0C-4405-A28B-0DE9C95373BB}" type="parTrans" cxnId="{4BCBE927-4FA8-475B-818E-62FD77A387D5}">
      <dgm:prSet/>
      <dgm:spPr/>
      <dgm:t>
        <a:bodyPr/>
        <a:lstStyle/>
        <a:p>
          <a:endParaRPr lang="en-US"/>
        </a:p>
      </dgm:t>
    </dgm:pt>
    <dgm:pt modelId="{83722B24-4FDF-4B09-A832-A1EE2ED4F2FF}" type="sibTrans" cxnId="{4BCBE927-4FA8-475B-818E-62FD77A387D5}">
      <dgm:prSet/>
      <dgm:spPr/>
      <dgm:t>
        <a:bodyPr/>
        <a:lstStyle/>
        <a:p>
          <a:endParaRPr lang="en-US"/>
        </a:p>
      </dgm:t>
    </dgm:pt>
    <dgm:pt modelId="{6960E997-3EFB-4B92-8A66-881F05805AFC}">
      <dgm:prSet phldrT="[Text]"/>
      <dgm:spPr/>
      <dgm:t>
        <a:bodyPr/>
        <a:lstStyle/>
        <a:p>
          <a:r>
            <a:rPr lang="en-US" dirty="0" smtClean="0"/>
            <a:t>Specify</a:t>
          </a:r>
          <a:endParaRPr lang="en-US" dirty="0"/>
        </a:p>
      </dgm:t>
    </dgm:pt>
    <dgm:pt modelId="{374A80B4-C59D-41F9-8686-1011B89A3432}" type="parTrans" cxnId="{2786C266-BE93-49BD-BE71-C093F5AF9B72}">
      <dgm:prSet/>
      <dgm:spPr/>
      <dgm:t>
        <a:bodyPr/>
        <a:lstStyle/>
        <a:p>
          <a:endParaRPr lang="en-US"/>
        </a:p>
      </dgm:t>
    </dgm:pt>
    <dgm:pt modelId="{4AE1835B-FC3C-47C4-8146-306E16EF4B59}" type="sibTrans" cxnId="{2786C266-BE93-49BD-BE71-C093F5AF9B72}">
      <dgm:prSet/>
      <dgm:spPr/>
      <dgm:t>
        <a:bodyPr/>
        <a:lstStyle/>
        <a:p>
          <a:endParaRPr lang="en-US"/>
        </a:p>
      </dgm:t>
    </dgm:pt>
    <dgm:pt modelId="{C81AAB9B-8C2E-4F03-8360-6F816E564145}">
      <dgm:prSet/>
      <dgm:spPr/>
      <dgm:t>
        <a:bodyPr/>
        <a:lstStyle/>
        <a:p>
          <a:r>
            <a:rPr lang="en-US" dirty="0" smtClean="0"/>
            <a:t>Design</a:t>
          </a:r>
          <a:endParaRPr lang="en-US" dirty="0"/>
        </a:p>
      </dgm:t>
    </dgm:pt>
    <dgm:pt modelId="{7E0356AD-ACBF-4D9E-96BB-594496FCC63C}" type="parTrans" cxnId="{144FF8BB-DE13-4E1A-8A61-2394934B00C3}">
      <dgm:prSet/>
      <dgm:spPr/>
      <dgm:t>
        <a:bodyPr/>
        <a:lstStyle/>
        <a:p>
          <a:endParaRPr lang="en-US"/>
        </a:p>
      </dgm:t>
    </dgm:pt>
    <dgm:pt modelId="{3DCF80E7-1E81-4ACB-9B92-9D32B02A4742}" type="sibTrans" cxnId="{144FF8BB-DE13-4E1A-8A61-2394934B00C3}">
      <dgm:prSet/>
      <dgm:spPr/>
      <dgm:t>
        <a:bodyPr/>
        <a:lstStyle/>
        <a:p>
          <a:endParaRPr lang="en-US"/>
        </a:p>
      </dgm:t>
    </dgm:pt>
    <dgm:pt modelId="{5AA12DE9-CA79-472F-B19D-12EEFD20D8EF}">
      <dgm:prSet/>
      <dgm:spPr/>
      <dgm:t>
        <a:bodyPr/>
        <a:lstStyle/>
        <a:p>
          <a:r>
            <a:rPr lang="en-US" dirty="0" smtClean="0"/>
            <a:t>Document</a:t>
          </a:r>
          <a:endParaRPr lang="en-US" dirty="0"/>
        </a:p>
      </dgm:t>
    </dgm:pt>
    <dgm:pt modelId="{66A573F0-CE74-4A5B-BD49-9EFBF4B6678A}" type="parTrans" cxnId="{01158482-6299-448D-97FC-04D9AF366958}">
      <dgm:prSet/>
      <dgm:spPr/>
      <dgm:t>
        <a:bodyPr/>
        <a:lstStyle/>
        <a:p>
          <a:endParaRPr lang="en-US"/>
        </a:p>
      </dgm:t>
    </dgm:pt>
    <dgm:pt modelId="{247E892B-DC08-4471-BD86-2A0AD15A460A}" type="sibTrans" cxnId="{01158482-6299-448D-97FC-04D9AF366958}">
      <dgm:prSet/>
      <dgm:spPr/>
      <dgm:t>
        <a:bodyPr/>
        <a:lstStyle/>
        <a:p>
          <a:endParaRPr lang="en-US"/>
        </a:p>
      </dgm:t>
    </dgm:pt>
    <dgm:pt modelId="{34837280-C34B-47DB-9CC6-FD504C57E6F2}">
      <dgm:prSet/>
      <dgm:spPr/>
      <dgm:t>
        <a:bodyPr/>
        <a:lstStyle/>
        <a:p>
          <a:r>
            <a:rPr lang="en-US" dirty="0" smtClean="0"/>
            <a:t>Implement the system</a:t>
          </a:r>
          <a:endParaRPr lang="en-US" dirty="0"/>
        </a:p>
      </dgm:t>
    </dgm:pt>
    <dgm:pt modelId="{847A4813-7E25-4FB9-A0AB-AD5313395198}" type="parTrans" cxnId="{53D1E259-B195-45A2-872A-F54C2B5EE63B}">
      <dgm:prSet/>
      <dgm:spPr/>
      <dgm:t>
        <a:bodyPr/>
        <a:lstStyle/>
        <a:p>
          <a:endParaRPr lang="en-US"/>
        </a:p>
      </dgm:t>
    </dgm:pt>
    <dgm:pt modelId="{B43BEA4D-66A6-426A-9206-E0E249DA6671}" type="sibTrans" cxnId="{53D1E259-B195-45A2-872A-F54C2B5EE63B}">
      <dgm:prSet/>
      <dgm:spPr/>
      <dgm:t>
        <a:bodyPr/>
        <a:lstStyle/>
        <a:p>
          <a:endParaRPr lang="en-US"/>
        </a:p>
      </dgm:t>
    </dgm:pt>
    <dgm:pt modelId="{72DAD735-6E08-46EA-980E-DB1B9A1D93F0}">
      <dgm:prSet/>
      <dgm:spPr/>
      <dgm:t>
        <a:bodyPr/>
        <a:lstStyle/>
        <a:p>
          <a:r>
            <a:rPr lang="en-US" dirty="0" smtClean="0"/>
            <a:t>Testing</a:t>
          </a:r>
          <a:endParaRPr lang="en-US" dirty="0"/>
        </a:p>
      </dgm:t>
    </dgm:pt>
    <dgm:pt modelId="{3929FFFA-17AD-4C8C-9D6B-48B625053D73}" type="parTrans" cxnId="{6DB4EAD2-F8F8-486E-B368-00B01E0E67B9}">
      <dgm:prSet/>
      <dgm:spPr/>
      <dgm:t>
        <a:bodyPr/>
        <a:lstStyle/>
        <a:p>
          <a:endParaRPr lang="en-US"/>
        </a:p>
      </dgm:t>
    </dgm:pt>
    <dgm:pt modelId="{A9CE1984-1784-4C39-A6AF-359364A72C58}" type="sibTrans" cxnId="{6DB4EAD2-F8F8-486E-B368-00B01E0E67B9}">
      <dgm:prSet/>
      <dgm:spPr/>
      <dgm:t>
        <a:bodyPr/>
        <a:lstStyle/>
        <a:p>
          <a:endParaRPr lang="en-US"/>
        </a:p>
      </dgm:t>
    </dgm:pt>
    <dgm:pt modelId="{1CFECEA4-0E6F-4198-A23C-7ECBD2AD7552}">
      <dgm:prSet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8C8C568A-73F7-4355-8A6F-FE1B7D34CB7F}" type="parTrans" cxnId="{405E2023-202A-47B4-B183-FC37B0322D84}">
      <dgm:prSet/>
      <dgm:spPr/>
      <dgm:t>
        <a:bodyPr/>
        <a:lstStyle/>
        <a:p>
          <a:endParaRPr lang="en-US"/>
        </a:p>
      </dgm:t>
    </dgm:pt>
    <dgm:pt modelId="{0FB7E311-27E6-4F18-9926-F738E571E366}" type="sibTrans" cxnId="{405E2023-202A-47B4-B183-FC37B0322D84}">
      <dgm:prSet/>
      <dgm:spPr/>
      <dgm:t>
        <a:bodyPr/>
        <a:lstStyle/>
        <a:p>
          <a:endParaRPr lang="en-US"/>
        </a:p>
      </dgm:t>
    </dgm:pt>
    <dgm:pt modelId="{9386598C-0A6E-4E7B-A8D4-34EB9751F632}">
      <dgm:prSet/>
      <dgm:spPr/>
      <dgm:t>
        <a:bodyPr/>
        <a:lstStyle/>
        <a:p>
          <a:r>
            <a:rPr lang="en-US" dirty="0" smtClean="0"/>
            <a:t>Submission</a:t>
          </a:r>
          <a:endParaRPr lang="en-US" dirty="0"/>
        </a:p>
      </dgm:t>
    </dgm:pt>
    <dgm:pt modelId="{9060DE56-7E79-455C-B620-254B7618137E}" type="parTrans" cxnId="{7B7D4FFE-CC1D-423A-BFEE-DBA15C43D60A}">
      <dgm:prSet/>
      <dgm:spPr/>
      <dgm:t>
        <a:bodyPr/>
        <a:lstStyle/>
        <a:p>
          <a:endParaRPr lang="en-US"/>
        </a:p>
      </dgm:t>
    </dgm:pt>
    <dgm:pt modelId="{0CDF09BF-C85D-4785-BE54-B29FF52A7D76}" type="sibTrans" cxnId="{7B7D4FFE-CC1D-423A-BFEE-DBA15C43D60A}">
      <dgm:prSet/>
      <dgm:spPr/>
      <dgm:t>
        <a:bodyPr/>
        <a:lstStyle/>
        <a:p>
          <a:endParaRPr lang="en-US"/>
        </a:p>
      </dgm:t>
    </dgm:pt>
    <dgm:pt modelId="{5A00F82D-6027-4BF1-A9D9-85702A13CA41}" type="pres">
      <dgm:prSet presAssocID="{43270F8E-0E7F-4771-97F3-C9761D396C2B}" presName="diagram" presStyleCnt="0">
        <dgm:presLayoutVars>
          <dgm:dir/>
          <dgm:resizeHandles val="exact"/>
        </dgm:presLayoutVars>
      </dgm:prSet>
      <dgm:spPr/>
    </dgm:pt>
    <dgm:pt modelId="{3CEEEEA0-0A95-4685-AE86-843C94C30192}" type="pres">
      <dgm:prSet presAssocID="{7B618C73-FC5A-4E79-9945-CB1E596442E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343ADB-7852-4754-B3A5-3AD3BA303FBC}" type="pres">
      <dgm:prSet presAssocID="{17CF1FB6-1FB1-4D04-BDB6-0CB5934BC1FB}" presName="sibTrans" presStyleLbl="sibTrans2D1" presStyleIdx="0" presStyleCnt="8"/>
      <dgm:spPr/>
      <dgm:t>
        <a:bodyPr/>
        <a:lstStyle/>
        <a:p>
          <a:endParaRPr lang="en-US"/>
        </a:p>
      </dgm:t>
    </dgm:pt>
    <dgm:pt modelId="{1D84167A-27C8-409C-9431-238F8B071A56}" type="pres">
      <dgm:prSet presAssocID="{17CF1FB6-1FB1-4D04-BDB6-0CB5934BC1FB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837C1E19-FB38-446D-A783-A0510A393920}" type="pres">
      <dgm:prSet presAssocID="{EA2193BA-D071-47F1-BB59-0345DC3BBFE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EFE709-1E19-4347-AF0C-1330B262CA3D}" type="pres">
      <dgm:prSet presAssocID="{83722B24-4FDF-4B09-A832-A1EE2ED4F2FF}" presName="sibTrans" presStyleLbl="sibTrans2D1" presStyleIdx="1" presStyleCnt="8"/>
      <dgm:spPr/>
      <dgm:t>
        <a:bodyPr/>
        <a:lstStyle/>
        <a:p>
          <a:endParaRPr lang="en-US"/>
        </a:p>
      </dgm:t>
    </dgm:pt>
    <dgm:pt modelId="{AFA39380-A682-4D40-B1EB-598318E2B975}" type="pres">
      <dgm:prSet presAssocID="{83722B24-4FDF-4B09-A832-A1EE2ED4F2FF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50383FAA-DD41-46C2-A089-061E232AEE61}" type="pres">
      <dgm:prSet presAssocID="{6960E997-3EFB-4B92-8A66-881F05805AFC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5DD37-735F-4D2E-B068-EED084D996ED}" type="pres">
      <dgm:prSet presAssocID="{4AE1835B-FC3C-47C4-8146-306E16EF4B59}" presName="sibTrans" presStyleLbl="sibTrans2D1" presStyleIdx="2" presStyleCnt="8"/>
      <dgm:spPr/>
      <dgm:t>
        <a:bodyPr/>
        <a:lstStyle/>
        <a:p>
          <a:endParaRPr lang="en-US"/>
        </a:p>
      </dgm:t>
    </dgm:pt>
    <dgm:pt modelId="{6EB28401-C13C-4A36-BC2A-C0A3FCABE3ED}" type="pres">
      <dgm:prSet presAssocID="{4AE1835B-FC3C-47C4-8146-306E16EF4B59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7B9423F2-B9BE-44BE-A183-4B00AD705286}" type="pres">
      <dgm:prSet presAssocID="{C81AAB9B-8C2E-4F03-8360-6F816E564145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2E9158-8FD1-46BD-BCA0-A442A6104CF5}" type="pres">
      <dgm:prSet presAssocID="{3DCF80E7-1E81-4ACB-9B92-9D32B02A4742}" presName="sibTrans" presStyleLbl="sibTrans2D1" presStyleIdx="3" presStyleCnt="8"/>
      <dgm:spPr/>
      <dgm:t>
        <a:bodyPr/>
        <a:lstStyle/>
        <a:p>
          <a:endParaRPr lang="en-US"/>
        </a:p>
      </dgm:t>
    </dgm:pt>
    <dgm:pt modelId="{D75198CD-D1F4-487A-A9F4-B95FE5225020}" type="pres">
      <dgm:prSet presAssocID="{3DCF80E7-1E81-4ACB-9B92-9D32B02A4742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FE98763A-B24A-475D-8AEE-C9C1BC9F38A1}" type="pres">
      <dgm:prSet presAssocID="{5AA12DE9-CA79-472F-B19D-12EEFD20D8EF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87A43E-F5A0-4111-95CE-1F11F85A9140}" type="pres">
      <dgm:prSet presAssocID="{247E892B-DC08-4471-BD86-2A0AD15A460A}" presName="sibTrans" presStyleLbl="sibTrans2D1" presStyleIdx="4" presStyleCnt="8"/>
      <dgm:spPr/>
      <dgm:t>
        <a:bodyPr/>
        <a:lstStyle/>
        <a:p>
          <a:endParaRPr lang="en-US"/>
        </a:p>
      </dgm:t>
    </dgm:pt>
    <dgm:pt modelId="{B50B9931-6E41-4F63-9F41-C8D36D64F044}" type="pres">
      <dgm:prSet presAssocID="{247E892B-DC08-4471-BD86-2A0AD15A460A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4973DBAA-4082-46CD-8776-D2163801C6C8}" type="pres">
      <dgm:prSet presAssocID="{34837280-C34B-47DB-9CC6-FD504C57E6F2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C8FDCE-EB7F-4460-95C9-9643B482311C}" type="pres">
      <dgm:prSet presAssocID="{B43BEA4D-66A6-426A-9206-E0E249DA6671}" presName="sibTrans" presStyleLbl="sibTrans2D1" presStyleIdx="5" presStyleCnt="8"/>
      <dgm:spPr/>
      <dgm:t>
        <a:bodyPr/>
        <a:lstStyle/>
        <a:p>
          <a:endParaRPr lang="en-US"/>
        </a:p>
      </dgm:t>
    </dgm:pt>
    <dgm:pt modelId="{8DC92333-BEF7-438C-9F9A-21A2AC283654}" type="pres">
      <dgm:prSet presAssocID="{B43BEA4D-66A6-426A-9206-E0E249DA6671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B2F85073-6EB5-48F7-818C-E72571F73484}" type="pres">
      <dgm:prSet presAssocID="{72DAD735-6E08-46EA-980E-DB1B9A1D93F0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74510-513A-419C-B6ED-D003BBCBFCD0}" type="pres">
      <dgm:prSet presAssocID="{A9CE1984-1784-4C39-A6AF-359364A72C58}" presName="sibTrans" presStyleLbl="sibTrans2D1" presStyleIdx="6" presStyleCnt="8"/>
      <dgm:spPr/>
      <dgm:t>
        <a:bodyPr/>
        <a:lstStyle/>
        <a:p>
          <a:endParaRPr lang="en-US"/>
        </a:p>
      </dgm:t>
    </dgm:pt>
    <dgm:pt modelId="{1CFB5145-F1C7-4E0A-B545-7CDA6BDBEF5D}" type="pres">
      <dgm:prSet presAssocID="{A9CE1984-1784-4C39-A6AF-359364A72C58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9669688C-384E-488A-9780-9C75BE9D6D18}" type="pres">
      <dgm:prSet presAssocID="{1CFECEA4-0E6F-4198-A23C-7ECBD2AD7552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24AC70-D4E7-4038-9DD0-27F4BDC34A49}" type="pres">
      <dgm:prSet presAssocID="{0FB7E311-27E6-4F18-9926-F738E571E366}" presName="sibTrans" presStyleLbl="sibTrans2D1" presStyleIdx="7" presStyleCnt="8"/>
      <dgm:spPr/>
      <dgm:t>
        <a:bodyPr/>
        <a:lstStyle/>
        <a:p>
          <a:endParaRPr lang="en-US"/>
        </a:p>
      </dgm:t>
    </dgm:pt>
    <dgm:pt modelId="{B647E0D3-27B4-47D7-9743-7AD7DAFEBCA6}" type="pres">
      <dgm:prSet presAssocID="{0FB7E311-27E6-4F18-9926-F738E571E366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09A785B1-FDCD-4E8B-AA43-AD55CDD1F436}" type="pres">
      <dgm:prSet presAssocID="{9386598C-0A6E-4E7B-A8D4-34EB9751F63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59E49B-8CA9-4100-90EA-0EDBF7996064}" type="presOf" srcId="{4AE1835B-FC3C-47C4-8146-306E16EF4B59}" destId="{6EB28401-C13C-4A36-BC2A-C0A3FCABE3ED}" srcOrd="1" destOrd="0" presId="urn:microsoft.com/office/officeart/2005/8/layout/process5"/>
    <dgm:cxn modelId="{D670E349-8E9A-494D-8D83-DB39CDE14FA0}" type="presOf" srcId="{3DCF80E7-1E81-4ACB-9B92-9D32B02A4742}" destId="{D82E9158-8FD1-46BD-BCA0-A442A6104CF5}" srcOrd="0" destOrd="0" presId="urn:microsoft.com/office/officeart/2005/8/layout/process5"/>
    <dgm:cxn modelId="{4F65A8FD-F4D2-4F26-B151-DBAE7D8AC14D}" type="presOf" srcId="{83722B24-4FDF-4B09-A832-A1EE2ED4F2FF}" destId="{AFA39380-A682-4D40-B1EB-598318E2B975}" srcOrd="1" destOrd="0" presId="urn:microsoft.com/office/officeart/2005/8/layout/process5"/>
    <dgm:cxn modelId="{405E2023-202A-47B4-B183-FC37B0322D84}" srcId="{43270F8E-0E7F-4771-97F3-C9761D396C2B}" destId="{1CFECEA4-0E6F-4198-A23C-7ECBD2AD7552}" srcOrd="7" destOrd="0" parTransId="{8C8C568A-73F7-4355-8A6F-FE1B7D34CB7F}" sibTransId="{0FB7E311-27E6-4F18-9926-F738E571E366}"/>
    <dgm:cxn modelId="{86B1C84B-6216-43DD-9075-AAFA185FE4A8}" type="presOf" srcId="{247E892B-DC08-4471-BD86-2A0AD15A460A}" destId="{B50B9931-6E41-4F63-9F41-C8D36D64F044}" srcOrd="1" destOrd="0" presId="urn:microsoft.com/office/officeart/2005/8/layout/process5"/>
    <dgm:cxn modelId="{7B7D4FFE-CC1D-423A-BFEE-DBA15C43D60A}" srcId="{43270F8E-0E7F-4771-97F3-C9761D396C2B}" destId="{9386598C-0A6E-4E7B-A8D4-34EB9751F632}" srcOrd="8" destOrd="0" parTransId="{9060DE56-7E79-455C-B620-254B7618137E}" sibTransId="{0CDF09BF-C85D-4785-BE54-B29FF52A7D76}"/>
    <dgm:cxn modelId="{F3D2DB55-A6B4-42FC-84A8-5A528533D66A}" srcId="{43270F8E-0E7F-4771-97F3-C9761D396C2B}" destId="{7B618C73-FC5A-4E79-9945-CB1E596442E5}" srcOrd="0" destOrd="0" parTransId="{384FB8A5-C624-45CC-8C10-60878E8354A0}" sibTransId="{17CF1FB6-1FB1-4D04-BDB6-0CB5934BC1FB}"/>
    <dgm:cxn modelId="{7C9A89AD-7053-49AF-8984-EB7974BE4F00}" type="presOf" srcId="{34837280-C34B-47DB-9CC6-FD504C57E6F2}" destId="{4973DBAA-4082-46CD-8776-D2163801C6C8}" srcOrd="0" destOrd="0" presId="urn:microsoft.com/office/officeart/2005/8/layout/process5"/>
    <dgm:cxn modelId="{9ECE6AA0-5021-4766-A52B-5C4289126705}" type="presOf" srcId="{5AA12DE9-CA79-472F-B19D-12EEFD20D8EF}" destId="{FE98763A-B24A-475D-8AEE-C9C1BC9F38A1}" srcOrd="0" destOrd="0" presId="urn:microsoft.com/office/officeart/2005/8/layout/process5"/>
    <dgm:cxn modelId="{30C7DBD6-A8A8-4B55-A7C1-347A106CC735}" type="presOf" srcId="{43270F8E-0E7F-4771-97F3-C9761D396C2B}" destId="{5A00F82D-6027-4BF1-A9D9-85702A13CA41}" srcOrd="0" destOrd="0" presId="urn:microsoft.com/office/officeart/2005/8/layout/process5"/>
    <dgm:cxn modelId="{1B62B876-3FA0-4367-97B7-7AFD0B7F424C}" type="presOf" srcId="{3DCF80E7-1E81-4ACB-9B92-9D32B02A4742}" destId="{D75198CD-D1F4-487A-A9F4-B95FE5225020}" srcOrd="1" destOrd="0" presId="urn:microsoft.com/office/officeart/2005/8/layout/process5"/>
    <dgm:cxn modelId="{BB3568A5-E3A1-4732-80E0-DA0F91C6BCCA}" type="presOf" srcId="{0FB7E311-27E6-4F18-9926-F738E571E366}" destId="{B647E0D3-27B4-47D7-9743-7AD7DAFEBCA6}" srcOrd="1" destOrd="0" presId="urn:microsoft.com/office/officeart/2005/8/layout/process5"/>
    <dgm:cxn modelId="{8BD1322E-E68C-4942-A3B2-138ADF9855C0}" type="presOf" srcId="{83722B24-4FDF-4B09-A832-A1EE2ED4F2FF}" destId="{57EFE709-1E19-4347-AF0C-1330B262CA3D}" srcOrd="0" destOrd="0" presId="urn:microsoft.com/office/officeart/2005/8/layout/process5"/>
    <dgm:cxn modelId="{6DB4EAD2-F8F8-486E-B368-00B01E0E67B9}" srcId="{43270F8E-0E7F-4771-97F3-C9761D396C2B}" destId="{72DAD735-6E08-46EA-980E-DB1B9A1D93F0}" srcOrd="6" destOrd="0" parTransId="{3929FFFA-17AD-4C8C-9D6B-48B625053D73}" sibTransId="{A9CE1984-1784-4C39-A6AF-359364A72C58}"/>
    <dgm:cxn modelId="{4A4D0190-8E08-40EC-8681-5D719F9983AF}" type="presOf" srcId="{EA2193BA-D071-47F1-BB59-0345DC3BBFE0}" destId="{837C1E19-FB38-446D-A783-A0510A393920}" srcOrd="0" destOrd="0" presId="urn:microsoft.com/office/officeart/2005/8/layout/process5"/>
    <dgm:cxn modelId="{4C051709-CB1C-4722-92EC-9E575A353979}" type="presOf" srcId="{247E892B-DC08-4471-BD86-2A0AD15A460A}" destId="{D687A43E-F5A0-4111-95CE-1F11F85A9140}" srcOrd="0" destOrd="0" presId="urn:microsoft.com/office/officeart/2005/8/layout/process5"/>
    <dgm:cxn modelId="{52363A44-440E-4C16-96D2-B512CDA07E89}" type="presOf" srcId="{17CF1FB6-1FB1-4D04-BDB6-0CB5934BC1FB}" destId="{1D84167A-27C8-409C-9431-238F8B071A56}" srcOrd="1" destOrd="0" presId="urn:microsoft.com/office/officeart/2005/8/layout/process5"/>
    <dgm:cxn modelId="{FB9DD4A6-EE85-411B-83AB-B3EABC6C7FB5}" type="presOf" srcId="{B43BEA4D-66A6-426A-9206-E0E249DA6671}" destId="{90C8FDCE-EB7F-4460-95C9-9643B482311C}" srcOrd="0" destOrd="0" presId="urn:microsoft.com/office/officeart/2005/8/layout/process5"/>
    <dgm:cxn modelId="{2786C266-BE93-49BD-BE71-C093F5AF9B72}" srcId="{43270F8E-0E7F-4771-97F3-C9761D396C2B}" destId="{6960E997-3EFB-4B92-8A66-881F05805AFC}" srcOrd="2" destOrd="0" parTransId="{374A80B4-C59D-41F9-8686-1011B89A3432}" sibTransId="{4AE1835B-FC3C-47C4-8146-306E16EF4B59}"/>
    <dgm:cxn modelId="{DE9E5236-1EED-48F0-9E8C-4BCE2B8B79C6}" type="presOf" srcId="{1CFECEA4-0E6F-4198-A23C-7ECBD2AD7552}" destId="{9669688C-384E-488A-9780-9C75BE9D6D18}" srcOrd="0" destOrd="0" presId="urn:microsoft.com/office/officeart/2005/8/layout/process5"/>
    <dgm:cxn modelId="{F270D1AF-0197-400A-98D8-3070DB8FA192}" type="presOf" srcId="{72DAD735-6E08-46EA-980E-DB1B9A1D93F0}" destId="{B2F85073-6EB5-48F7-818C-E72571F73484}" srcOrd="0" destOrd="0" presId="urn:microsoft.com/office/officeart/2005/8/layout/process5"/>
    <dgm:cxn modelId="{01158482-6299-448D-97FC-04D9AF366958}" srcId="{43270F8E-0E7F-4771-97F3-C9761D396C2B}" destId="{5AA12DE9-CA79-472F-B19D-12EEFD20D8EF}" srcOrd="4" destOrd="0" parTransId="{66A573F0-CE74-4A5B-BD49-9EFBF4B6678A}" sibTransId="{247E892B-DC08-4471-BD86-2A0AD15A460A}"/>
    <dgm:cxn modelId="{4BCBE927-4FA8-475B-818E-62FD77A387D5}" srcId="{43270F8E-0E7F-4771-97F3-C9761D396C2B}" destId="{EA2193BA-D071-47F1-BB59-0345DC3BBFE0}" srcOrd="1" destOrd="0" parTransId="{3E682E56-2F0C-4405-A28B-0DE9C95373BB}" sibTransId="{83722B24-4FDF-4B09-A832-A1EE2ED4F2FF}"/>
    <dgm:cxn modelId="{144FF8BB-DE13-4E1A-8A61-2394934B00C3}" srcId="{43270F8E-0E7F-4771-97F3-C9761D396C2B}" destId="{C81AAB9B-8C2E-4F03-8360-6F816E564145}" srcOrd="3" destOrd="0" parTransId="{7E0356AD-ACBF-4D9E-96BB-594496FCC63C}" sibTransId="{3DCF80E7-1E81-4ACB-9B92-9D32B02A4742}"/>
    <dgm:cxn modelId="{7F6CA5F0-63E8-4910-B436-F3B80D1D0D62}" type="presOf" srcId="{4AE1835B-FC3C-47C4-8146-306E16EF4B59}" destId="{CDF5DD37-735F-4D2E-B068-EED084D996ED}" srcOrd="0" destOrd="0" presId="urn:microsoft.com/office/officeart/2005/8/layout/process5"/>
    <dgm:cxn modelId="{EECECE7C-D0BF-43D6-A032-AB2BBFD2D2F7}" type="presOf" srcId="{7B618C73-FC5A-4E79-9945-CB1E596442E5}" destId="{3CEEEEA0-0A95-4685-AE86-843C94C30192}" srcOrd="0" destOrd="0" presId="urn:microsoft.com/office/officeart/2005/8/layout/process5"/>
    <dgm:cxn modelId="{6BD029BB-0025-42E3-8390-A48BD77EAB3E}" type="presOf" srcId="{9386598C-0A6E-4E7B-A8D4-34EB9751F632}" destId="{09A785B1-FDCD-4E8B-AA43-AD55CDD1F436}" srcOrd="0" destOrd="0" presId="urn:microsoft.com/office/officeart/2005/8/layout/process5"/>
    <dgm:cxn modelId="{EF4181BA-806B-4DFB-A79D-7DB44F9FC83F}" type="presOf" srcId="{A9CE1984-1784-4C39-A6AF-359364A72C58}" destId="{2E774510-513A-419C-B6ED-D003BBCBFCD0}" srcOrd="0" destOrd="0" presId="urn:microsoft.com/office/officeart/2005/8/layout/process5"/>
    <dgm:cxn modelId="{BE127DDA-D5AD-4F60-9DEE-0B01F62D37AE}" type="presOf" srcId="{A9CE1984-1784-4C39-A6AF-359364A72C58}" destId="{1CFB5145-F1C7-4E0A-B545-7CDA6BDBEF5D}" srcOrd="1" destOrd="0" presId="urn:microsoft.com/office/officeart/2005/8/layout/process5"/>
    <dgm:cxn modelId="{09D83C89-D4F4-4C3F-A0D3-3E60B18AF7F7}" type="presOf" srcId="{0FB7E311-27E6-4F18-9926-F738E571E366}" destId="{EB24AC70-D4E7-4038-9DD0-27F4BDC34A49}" srcOrd="0" destOrd="0" presId="urn:microsoft.com/office/officeart/2005/8/layout/process5"/>
    <dgm:cxn modelId="{53D1E259-B195-45A2-872A-F54C2B5EE63B}" srcId="{43270F8E-0E7F-4771-97F3-C9761D396C2B}" destId="{34837280-C34B-47DB-9CC6-FD504C57E6F2}" srcOrd="5" destOrd="0" parTransId="{847A4813-7E25-4FB9-A0AB-AD5313395198}" sibTransId="{B43BEA4D-66A6-426A-9206-E0E249DA6671}"/>
    <dgm:cxn modelId="{371192C4-4048-496A-BAF0-3F78F13729E0}" type="presOf" srcId="{B43BEA4D-66A6-426A-9206-E0E249DA6671}" destId="{8DC92333-BEF7-438C-9F9A-21A2AC283654}" srcOrd="1" destOrd="0" presId="urn:microsoft.com/office/officeart/2005/8/layout/process5"/>
    <dgm:cxn modelId="{CB88E072-B68C-4B7E-8D1A-453F4E9C84B4}" type="presOf" srcId="{C81AAB9B-8C2E-4F03-8360-6F816E564145}" destId="{7B9423F2-B9BE-44BE-A183-4B00AD705286}" srcOrd="0" destOrd="0" presId="urn:microsoft.com/office/officeart/2005/8/layout/process5"/>
    <dgm:cxn modelId="{CB9DEE15-0408-4209-9BA4-CE7E96755399}" type="presOf" srcId="{6960E997-3EFB-4B92-8A66-881F05805AFC}" destId="{50383FAA-DD41-46C2-A089-061E232AEE61}" srcOrd="0" destOrd="0" presId="urn:microsoft.com/office/officeart/2005/8/layout/process5"/>
    <dgm:cxn modelId="{8104F3E6-8638-4A5E-BB4E-00C0E0973C2E}" type="presOf" srcId="{17CF1FB6-1FB1-4D04-BDB6-0CB5934BC1FB}" destId="{A2343ADB-7852-4754-B3A5-3AD3BA303FBC}" srcOrd="0" destOrd="0" presId="urn:microsoft.com/office/officeart/2005/8/layout/process5"/>
    <dgm:cxn modelId="{D5D423FA-8BFE-40ED-83AB-A27BC969D308}" type="presParOf" srcId="{5A00F82D-6027-4BF1-A9D9-85702A13CA41}" destId="{3CEEEEA0-0A95-4685-AE86-843C94C30192}" srcOrd="0" destOrd="0" presId="urn:microsoft.com/office/officeart/2005/8/layout/process5"/>
    <dgm:cxn modelId="{931AA510-4C1F-48B6-B82F-9F3A7038F387}" type="presParOf" srcId="{5A00F82D-6027-4BF1-A9D9-85702A13CA41}" destId="{A2343ADB-7852-4754-B3A5-3AD3BA303FBC}" srcOrd="1" destOrd="0" presId="urn:microsoft.com/office/officeart/2005/8/layout/process5"/>
    <dgm:cxn modelId="{7B0F110F-DCF8-41BA-B668-021896213E42}" type="presParOf" srcId="{A2343ADB-7852-4754-B3A5-3AD3BA303FBC}" destId="{1D84167A-27C8-409C-9431-238F8B071A56}" srcOrd="0" destOrd="0" presId="urn:microsoft.com/office/officeart/2005/8/layout/process5"/>
    <dgm:cxn modelId="{CA6B45EF-869D-4C11-89CD-89B67C05D769}" type="presParOf" srcId="{5A00F82D-6027-4BF1-A9D9-85702A13CA41}" destId="{837C1E19-FB38-446D-A783-A0510A393920}" srcOrd="2" destOrd="0" presId="urn:microsoft.com/office/officeart/2005/8/layout/process5"/>
    <dgm:cxn modelId="{8C1621E6-24D3-4781-973A-80D5EFC0D83B}" type="presParOf" srcId="{5A00F82D-6027-4BF1-A9D9-85702A13CA41}" destId="{57EFE709-1E19-4347-AF0C-1330B262CA3D}" srcOrd="3" destOrd="0" presId="urn:microsoft.com/office/officeart/2005/8/layout/process5"/>
    <dgm:cxn modelId="{795B42D0-1CD0-4AEE-A2F5-1B8AFD4E2731}" type="presParOf" srcId="{57EFE709-1E19-4347-AF0C-1330B262CA3D}" destId="{AFA39380-A682-4D40-B1EB-598318E2B975}" srcOrd="0" destOrd="0" presId="urn:microsoft.com/office/officeart/2005/8/layout/process5"/>
    <dgm:cxn modelId="{482D9A06-5E76-490A-9C01-05F2434F0230}" type="presParOf" srcId="{5A00F82D-6027-4BF1-A9D9-85702A13CA41}" destId="{50383FAA-DD41-46C2-A089-061E232AEE61}" srcOrd="4" destOrd="0" presId="urn:microsoft.com/office/officeart/2005/8/layout/process5"/>
    <dgm:cxn modelId="{2A7F65FD-40EA-4FA6-B8B1-E1280AD4F48F}" type="presParOf" srcId="{5A00F82D-6027-4BF1-A9D9-85702A13CA41}" destId="{CDF5DD37-735F-4D2E-B068-EED084D996ED}" srcOrd="5" destOrd="0" presId="urn:microsoft.com/office/officeart/2005/8/layout/process5"/>
    <dgm:cxn modelId="{434BD260-0414-40D5-8F01-9924FCC406D2}" type="presParOf" srcId="{CDF5DD37-735F-4D2E-B068-EED084D996ED}" destId="{6EB28401-C13C-4A36-BC2A-C0A3FCABE3ED}" srcOrd="0" destOrd="0" presId="urn:microsoft.com/office/officeart/2005/8/layout/process5"/>
    <dgm:cxn modelId="{76BA58D2-2CD6-44C3-B128-6B3AE1A317D2}" type="presParOf" srcId="{5A00F82D-6027-4BF1-A9D9-85702A13CA41}" destId="{7B9423F2-B9BE-44BE-A183-4B00AD705286}" srcOrd="6" destOrd="0" presId="urn:microsoft.com/office/officeart/2005/8/layout/process5"/>
    <dgm:cxn modelId="{8BA8474A-EBA8-455D-AC2B-A76E3999599C}" type="presParOf" srcId="{5A00F82D-6027-4BF1-A9D9-85702A13CA41}" destId="{D82E9158-8FD1-46BD-BCA0-A442A6104CF5}" srcOrd="7" destOrd="0" presId="urn:microsoft.com/office/officeart/2005/8/layout/process5"/>
    <dgm:cxn modelId="{9F7519D8-5AFB-4A87-B51D-766C7BFBD47B}" type="presParOf" srcId="{D82E9158-8FD1-46BD-BCA0-A442A6104CF5}" destId="{D75198CD-D1F4-487A-A9F4-B95FE5225020}" srcOrd="0" destOrd="0" presId="urn:microsoft.com/office/officeart/2005/8/layout/process5"/>
    <dgm:cxn modelId="{85DC376D-5B2B-450F-BE97-F18478D38901}" type="presParOf" srcId="{5A00F82D-6027-4BF1-A9D9-85702A13CA41}" destId="{FE98763A-B24A-475D-8AEE-C9C1BC9F38A1}" srcOrd="8" destOrd="0" presId="urn:microsoft.com/office/officeart/2005/8/layout/process5"/>
    <dgm:cxn modelId="{E836730E-6711-4C4C-B999-D7269781D488}" type="presParOf" srcId="{5A00F82D-6027-4BF1-A9D9-85702A13CA41}" destId="{D687A43E-F5A0-4111-95CE-1F11F85A9140}" srcOrd="9" destOrd="0" presId="urn:microsoft.com/office/officeart/2005/8/layout/process5"/>
    <dgm:cxn modelId="{D27FE0A7-D89B-4CCF-BB93-8296BFA201E5}" type="presParOf" srcId="{D687A43E-F5A0-4111-95CE-1F11F85A9140}" destId="{B50B9931-6E41-4F63-9F41-C8D36D64F044}" srcOrd="0" destOrd="0" presId="urn:microsoft.com/office/officeart/2005/8/layout/process5"/>
    <dgm:cxn modelId="{269A2055-15B7-4377-B8F7-B97A0DD4B5E6}" type="presParOf" srcId="{5A00F82D-6027-4BF1-A9D9-85702A13CA41}" destId="{4973DBAA-4082-46CD-8776-D2163801C6C8}" srcOrd="10" destOrd="0" presId="urn:microsoft.com/office/officeart/2005/8/layout/process5"/>
    <dgm:cxn modelId="{DE27DA21-A37A-4869-A7C5-20B7F47A6251}" type="presParOf" srcId="{5A00F82D-6027-4BF1-A9D9-85702A13CA41}" destId="{90C8FDCE-EB7F-4460-95C9-9643B482311C}" srcOrd="11" destOrd="0" presId="urn:microsoft.com/office/officeart/2005/8/layout/process5"/>
    <dgm:cxn modelId="{BCE834AE-39CB-45AE-AB1A-14A3E10FB2EF}" type="presParOf" srcId="{90C8FDCE-EB7F-4460-95C9-9643B482311C}" destId="{8DC92333-BEF7-438C-9F9A-21A2AC283654}" srcOrd="0" destOrd="0" presId="urn:microsoft.com/office/officeart/2005/8/layout/process5"/>
    <dgm:cxn modelId="{FAC1C976-46C5-40F6-909A-DBF41936FBF2}" type="presParOf" srcId="{5A00F82D-6027-4BF1-A9D9-85702A13CA41}" destId="{B2F85073-6EB5-48F7-818C-E72571F73484}" srcOrd="12" destOrd="0" presId="urn:microsoft.com/office/officeart/2005/8/layout/process5"/>
    <dgm:cxn modelId="{DE33D458-6AC8-406C-AC69-93D372B9E5FA}" type="presParOf" srcId="{5A00F82D-6027-4BF1-A9D9-85702A13CA41}" destId="{2E774510-513A-419C-B6ED-D003BBCBFCD0}" srcOrd="13" destOrd="0" presId="urn:microsoft.com/office/officeart/2005/8/layout/process5"/>
    <dgm:cxn modelId="{9A416E4E-1D86-45DC-9DEA-3DD42AC91BEA}" type="presParOf" srcId="{2E774510-513A-419C-B6ED-D003BBCBFCD0}" destId="{1CFB5145-F1C7-4E0A-B545-7CDA6BDBEF5D}" srcOrd="0" destOrd="0" presId="urn:microsoft.com/office/officeart/2005/8/layout/process5"/>
    <dgm:cxn modelId="{DF983DA7-870D-437A-9414-1A9770053217}" type="presParOf" srcId="{5A00F82D-6027-4BF1-A9D9-85702A13CA41}" destId="{9669688C-384E-488A-9780-9C75BE9D6D18}" srcOrd="14" destOrd="0" presId="urn:microsoft.com/office/officeart/2005/8/layout/process5"/>
    <dgm:cxn modelId="{92B5BC5C-8915-4D2C-8894-CF2A1024643D}" type="presParOf" srcId="{5A00F82D-6027-4BF1-A9D9-85702A13CA41}" destId="{EB24AC70-D4E7-4038-9DD0-27F4BDC34A49}" srcOrd="15" destOrd="0" presId="urn:microsoft.com/office/officeart/2005/8/layout/process5"/>
    <dgm:cxn modelId="{9720C3B1-3778-40CC-8972-808F457C8217}" type="presParOf" srcId="{EB24AC70-D4E7-4038-9DD0-27F4BDC34A49}" destId="{B647E0D3-27B4-47D7-9743-7AD7DAFEBCA6}" srcOrd="0" destOrd="0" presId="urn:microsoft.com/office/officeart/2005/8/layout/process5"/>
    <dgm:cxn modelId="{427319CD-CA8E-4893-BB82-FA1B70EDC0A8}" type="presParOf" srcId="{5A00F82D-6027-4BF1-A9D9-85702A13CA41}" destId="{09A785B1-FDCD-4E8B-AA43-AD55CDD1F436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4D63EE-46F9-4330-8490-1753DE96B2F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B56F871-7035-4427-8C1D-0BA5D740F312}">
      <dgm:prSet phldrT="[Text]"/>
      <dgm:spPr/>
      <dgm:t>
        <a:bodyPr/>
        <a:lstStyle/>
        <a:p>
          <a:r>
            <a:rPr lang="en-US" dirty="0" smtClean="0"/>
            <a:t>Expensive to produce</a:t>
          </a:r>
          <a:endParaRPr lang="en-US" dirty="0"/>
        </a:p>
      </dgm:t>
    </dgm:pt>
    <dgm:pt modelId="{A6859E9C-4A42-4C3B-8838-296CE3423F74}" type="parTrans" cxnId="{6252E53C-B32A-4267-BB60-7F4F9D3B9BFB}">
      <dgm:prSet/>
      <dgm:spPr/>
      <dgm:t>
        <a:bodyPr/>
        <a:lstStyle/>
        <a:p>
          <a:endParaRPr lang="en-US"/>
        </a:p>
      </dgm:t>
    </dgm:pt>
    <dgm:pt modelId="{306CEE16-5B06-41C1-A24C-DAD8B0FA356B}" type="sibTrans" cxnId="{6252E53C-B32A-4267-BB60-7F4F9D3B9BFB}">
      <dgm:prSet/>
      <dgm:spPr/>
      <dgm:t>
        <a:bodyPr/>
        <a:lstStyle/>
        <a:p>
          <a:endParaRPr lang="en-US"/>
        </a:p>
      </dgm:t>
    </dgm:pt>
    <dgm:pt modelId="{B6B0DE9D-AD3C-4348-9E71-8CFD40DFD6B5}">
      <dgm:prSet phldrT="[Text]"/>
      <dgm:spPr/>
      <dgm:t>
        <a:bodyPr/>
        <a:lstStyle/>
        <a:p>
          <a:r>
            <a:rPr lang="en-US" dirty="0" smtClean="0"/>
            <a:t>Time consuming</a:t>
          </a:r>
          <a:endParaRPr lang="en-US" dirty="0"/>
        </a:p>
      </dgm:t>
    </dgm:pt>
    <dgm:pt modelId="{017BE804-0080-4C84-9DC7-3732CC6F4A49}" type="parTrans" cxnId="{A8C0712F-819B-4AEE-B912-D67BDA808FBD}">
      <dgm:prSet/>
      <dgm:spPr/>
      <dgm:t>
        <a:bodyPr/>
        <a:lstStyle/>
        <a:p>
          <a:endParaRPr lang="en-US"/>
        </a:p>
      </dgm:t>
    </dgm:pt>
    <dgm:pt modelId="{67DFE90C-BE26-409D-ACD8-F27508834E35}" type="sibTrans" cxnId="{A8C0712F-819B-4AEE-B912-D67BDA808FBD}">
      <dgm:prSet/>
      <dgm:spPr/>
      <dgm:t>
        <a:bodyPr/>
        <a:lstStyle/>
        <a:p>
          <a:endParaRPr lang="en-US"/>
        </a:p>
      </dgm:t>
    </dgm:pt>
    <dgm:pt modelId="{E990E0F4-DE1C-46E7-9B6F-44ED0BC539D0}">
      <dgm:prSet phldrT="[Text]"/>
      <dgm:spPr/>
      <dgm:t>
        <a:bodyPr/>
        <a:lstStyle/>
        <a:p>
          <a:r>
            <a:rPr lang="en-US" dirty="0" smtClean="0"/>
            <a:t>Lacks depth</a:t>
          </a:r>
          <a:endParaRPr lang="en-US" dirty="0"/>
        </a:p>
      </dgm:t>
    </dgm:pt>
    <dgm:pt modelId="{720475EF-9090-4BAA-912C-184EE49FDC24}" type="parTrans" cxnId="{9341A2B5-2011-49B1-A5AC-0DDA324B83F6}">
      <dgm:prSet/>
      <dgm:spPr/>
      <dgm:t>
        <a:bodyPr/>
        <a:lstStyle/>
        <a:p>
          <a:endParaRPr lang="en-US"/>
        </a:p>
      </dgm:t>
    </dgm:pt>
    <dgm:pt modelId="{87184D13-FFA1-4907-A386-A2EB1993E103}" type="sibTrans" cxnId="{9341A2B5-2011-49B1-A5AC-0DDA324B83F6}">
      <dgm:prSet/>
      <dgm:spPr/>
      <dgm:t>
        <a:bodyPr/>
        <a:lstStyle/>
        <a:p>
          <a:endParaRPr lang="en-US"/>
        </a:p>
      </dgm:t>
    </dgm:pt>
    <dgm:pt modelId="{63D358AD-7EB3-4312-906F-D4799E9431CB}">
      <dgm:prSet/>
      <dgm:spPr/>
      <dgm:t>
        <a:bodyPr/>
        <a:lstStyle/>
        <a:p>
          <a:r>
            <a:rPr lang="en-US" dirty="0" smtClean="0"/>
            <a:t>Inflexible</a:t>
          </a:r>
          <a:endParaRPr lang="en-US" dirty="0"/>
        </a:p>
      </dgm:t>
    </dgm:pt>
    <dgm:pt modelId="{D0909EB3-A2CD-40C4-8422-8EF8215B0D40}" type="parTrans" cxnId="{862B6054-1C1C-4233-9A49-D0954DC15E4F}">
      <dgm:prSet/>
      <dgm:spPr/>
      <dgm:t>
        <a:bodyPr/>
        <a:lstStyle/>
        <a:p>
          <a:endParaRPr lang="en-US"/>
        </a:p>
      </dgm:t>
    </dgm:pt>
    <dgm:pt modelId="{FB4C4AAE-BF9B-4DF8-98E2-7D4B4BEDF867}" type="sibTrans" cxnId="{862B6054-1C1C-4233-9A49-D0954DC15E4F}">
      <dgm:prSet/>
      <dgm:spPr/>
      <dgm:t>
        <a:bodyPr/>
        <a:lstStyle/>
        <a:p>
          <a:endParaRPr lang="en-US"/>
        </a:p>
      </dgm:t>
    </dgm:pt>
    <dgm:pt modelId="{50FBF8F9-57E2-4324-9D75-E30B4846A870}">
      <dgm:prSet/>
      <dgm:spPr/>
      <dgm:t>
        <a:bodyPr/>
        <a:lstStyle/>
        <a:p>
          <a:r>
            <a:rPr lang="en-US" dirty="0" smtClean="0"/>
            <a:t>No common sense</a:t>
          </a:r>
          <a:endParaRPr lang="en-US" dirty="0"/>
        </a:p>
      </dgm:t>
    </dgm:pt>
    <dgm:pt modelId="{27E2690A-0B9D-447D-9F5E-EFC4CCEE2673}" type="parTrans" cxnId="{775C70D2-FEFE-43FF-996B-0BEA3DE6FF04}">
      <dgm:prSet/>
      <dgm:spPr/>
      <dgm:t>
        <a:bodyPr/>
        <a:lstStyle/>
        <a:p>
          <a:endParaRPr lang="en-US"/>
        </a:p>
      </dgm:t>
    </dgm:pt>
    <dgm:pt modelId="{5579F132-A8F8-4C6D-B342-257CC1F4392A}" type="sibTrans" cxnId="{775C70D2-FEFE-43FF-996B-0BEA3DE6FF04}">
      <dgm:prSet/>
      <dgm:spPr/>
      <dgm:t>
        <a:bodyPr/>
        <a:lstStyle/>
        <a:p>
          <a:endParaRPr lang="en-US"/>
        </a:p>
      </dgm:t>
    </dgm:pt>
    <dgm:pt modelId="{97B4F623-3141-477A-AF32-74311D99803E}">
      <dgm:prSet/>
      <dgm:spPr/>
      <dgm:t>
        <a:bodyPr/>
        <a:lstStyle/>
        <a:p>
          <a:r>
            <a:rPr lang="en-US" dirty="0" smtClean="0"/>
            <a:t>Programs have errors</a:t>
          </a:r>
          <a:endParaRPr lang="en-US" dirty="0"/>
        </a:p>
      </dgm:t>
    </dgm:pt>
    <dgm:pt modelId="{AA116F11-57B2-4811-92AD-61F4EA92BCA2}" type="parTrans" cxnId="{0A3305EF-D929-4566-B063-CDEE72E49C7A}">
      <dgm:prSet/>
      <dgm:spPr/>
      <dgm:t>
        <a:bodyPr/>
        <a:lstStyle/>
        <a:p>
          <a:endParaRPr lang="en-US"/>
        </a:p>
      </dgm:t>
    </dgm:pt>
    <dgm:pt modelId="{3155F66D-1B9C-4D6E-91C0-82C15B98962F}" type="sibTrans" cxnId="{0A3305EF-D929-4566-B063-CDEE72E49C7A}">
      <dgm:prSet/>
      <dgm:spPr/>
      <dgm:t>
        <a:bodyPr/>
        <a:lstStyle/>
        <a:p>
          <a:endParaRPr lang="en-US"/>
        </a:p>
      </dgm:t>
    </dgm:pt>
    <dgm:pt modelId="{AB671271-D3BF-41BD-9F2A-873A4C24F8A6}" type="pres">
      <dgm:prSet presAssocID="{5A4D63EE-46F9-4330-8490-1753DE96B2F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DACCD57-1E3A-4ED6-B247-9FC669336E72}" type="pres">
      <dgm:prSet presAssocID="{5A4D63EE-46F9-4330-8490-1753DE96B2F1}" presName="Name1" presStyleCnt="0"/>
      <dgm:spPr/>
    </dgm:pt>
    <dgm:pt modelId="{2EE5725D-AE3D-466F-9415-BFAA132C233C}" type="pres">
      <dgm:prSet presAssocID="{5A4D63EE-46F9-4330-8490-1753DE96B2F1}" presName="cycle" presStyleCnt="0"/>
      <dgm:spPr/>
    </dgm:pt>
    <dgm:pt modelId="{2DEC47B8-0036-4686-B50A-3F02480DB42E}" type="pres">
      <dgm:prSet presAssocID="{5A4D63EE-46F9-4330-8490-1753DE96B2F1}" presName="srcNode" presStyleLbl="node1" presStyleIdx="0" presStyleCnt="6"/>
      <dgm:spPr/>
    </dgm:pt>
    <dgm:pt modelId="{2A201004-F090-4E0E-8894-E364DA8F4113}" type="pres">
      <dgm:prSet presAssocID="{5A4D63EE-46F9-4330-8490-1753DE96B2F1}" presName="conn" presStyleLbl="parChTrans1D2" presStyleIdx="0" presStyleCnt="1"/>
      <dgm:spPr/>
      <dgm:t>
        <a:bodyPr/>
        <a:lstStyle/>
        <a:p>
          <a:endParaRPr lang="en-US"/>
        </a:p>
      </dgm:t>
    </dgm:pt>
    <dgm:pt modelId="{F385FA2B-27BA-4D79-AE7E-70D04492DD82}" type="pres">
      <dgm:prSet presAssocID="{5A4D63EE-46F9-4330-8490-1753DE96B2F1}" presName="extraNode" presStyleLbl="node1" presStyleIdx="0" presStyleCnt="6"/>
      <dgm:spPr/>
    </dgm:pt>
    <dgm:pt modelId="{C4FF3AE9-670D-49A2-A37F-C8FF7810EC03}" type="pres">
      <dgm:prSet presAssocID="{5A4D63EE-46F9-4330-8490-1753DE96B2F1}" presName="dstNode" presStyleLbl="node1" presStyleIdx="0" presStyleCnt="6"/>
      <dgm:spPr/>
    </dgm:pt>
    <dgm:pt modelId="{735F5BD5-FB31-4570-8140-46785932A988}" type="pres">
      <dgm:prSet presAssocID="{DB56F871-7035-4427-8C1D-0BA5D740F312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61C97-2EBD-416D-BB9B-438422E448DD}" type="pres">
      <dgm:prSet presAssocID="{DB56F871-7035-4427-8C1D-0BA5D740F312}" presName="accent_1" presStyleCnt="0"/>
      <dgm:spPr/>
    </dgm:pt>
    <dgm:pt modelId="{71EAA2B3-9592-46A7-AEB5-E78296277EB9}" type="pres">
      <dgm:prSet presAssocID="{DB56F871-7035-4427-8C1D-0BA5D740F312}" presName="accentRepeatNode" presStyleLbl="solidFgAcc1" presStyleIdx="0" presStyleCnt="6"/>
      <dgm:spPr/>
    </dgm:pt>
    <dgm:pt modelId="{ADA10788-3249-4AF9-BD76-3AD02307E167}" type="pres">
      <dgm:prSet presAssocID="{B6B0DE9D-AD3C-4348-9E71-8CFD40DFD6B5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551BD9-B268-4D10-9640-C5BAEB938998}" type="pres">
      <dgm:prSet presAssocID="{B6B0DE9D-AD3C-4348-9E71-8CFD40DFD6B5}" presName="accent_2" presStyleCnt="0"/>
      <dgm:spPr/>
    </dgm:pt>
    <dgm:pt modelId="{23BDA330-E5D0-4E60-B090-646DEC8E3472}" type="pres">
      <dgm:prSet presAssocID="{B6B0DE9D-AD3C-4348-9E71-8CFD40DFD6B5}" presName="accentRepeatNode" presStyleLbl="solidFgAcc1" presStyleIdx="1" presStyleCnt="6"/>
      <dgm:spPr/>
    </dgm:pt>
    <dgm:pt modelId="{1DB49D35-76A8-4FA6-98FE-1C744AA5199B}" type="pres">
      <dgm:prSet presAssocID="{E990E0F4-DE1C-46E7-9B6F-44ED0BC539D0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0460B8-79C3-4772-ACB5-E93D09AB96C1}" type="pres">
      <dgm:prSet presAssocID="{E990E0F4-DE1C-46E7-9B6F-44ED0BC539D0}" presName="accent_3" presStyleCnt="0"/>
      <dgm:spPr/>
    </dgm:pt>
    <dgm:pt modelId="{0FC25282-4089-4B18-BF7E-63900310ECE2}" type="pres">
      <dgm:prSet presAssocID="{E990E0F4-DE1C-46E7-9B6F-44ED0BC539D0}" presName="accentRepeatNode" presStyleLbl="solidFgAcc1" presStyleIdx="2" presStyleCnt="6"/>
      <dgm:spPr/>
    </dgm:pt>
    <dgm:pt modelId="{30F23576-F846-4C1B-BA65-230FFB3E89A1}" type="pres">
      <dgm:prSet presAssocID="{63D358AD-7EB3-4312-906F-D4799E9431CB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BB3453-D284-4986-9EEE-0F789C79B52F}" type="pres">
      <dgm:prSet presAssocID="{63D358AD-7EB3-4312-906F-D4799E9431CB}" presName="accent_4" presStyleCnt="0"/>
      <dgm:spPr/>
    </dgm:pt>
    <dgm:pt modelId="{70A7506F-D9E1-419D-A7D7-BF7672E37DFA}" type="pres">
      <dgm:prSet presAssocID="{63D358AD-7EB3-4312-906F-D4799E9431CB}" presName="accentRepeatNode" presStyleLbl="solidFgAcc1" presStyleIdx="3" presStyleCnt="6"/>
      <dgm:spPr/>
    </dgm:pt>
    <dgm:pt modelId="{4734A33F-2CD7-4D7B-A2D6-865E40995845}" type="pres">
      <dgm:prSet presAssocID="{50FBF8F9-57E2-4324-9D75-E30B4846A870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912C94-CD0A-4878-9D6C-2AA331266E92}" type="pres">
      <dgm:prSet presAssocID="{50FBF8F9-57E2-4324-9D75-E30B4846A870}" presName="accent_5" presStyleCnt="0"/>
      <dgm:spPr/>
    </dgm:pt>
    <dgm:pt modelId="{881CA8A9-AF24-415A-B8DC-97A8827ED04A}" type="pres">
      <dgm:prSet presAssocID="{50FBF8F9-57E2-4324-9D75-E30B4846A870}" presName="accentRepeatNode" presStyleLbl="solidFgAcc1" presStyleIdx="4" presStyleCnt="6"/>
      <dgm:spPr/>
    </dgm:pt>
    <dgm:pt modelId="{FBE9EE37-87E5-4CC6-8A1E-7C6E60025FF7}" type="pres">
      <dgm:prSet presAssocID="{97B4F623-3141-477A-AF32-74311D99803E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802C17-57DD-4DAC-BFA5-927E27D1FBE8}" type="pres">
      <dgm:prSet presAssocID="{97B4F623-3141-477A-AF32-74311D99803E}" presName="accent_6" presStyleCnt="0"/>
      <dgm:spPr/>
    </dgm:pt>
    <dgm:pt modelId="{40C0AC4B-343E-41FD-B433-5E895B2D40AA}" type="pres">
      <dgm:prSet presAssocID="{97B4F623-3141-477A-AF32-74311D99803E}" presName="accentRepeatNode" presStyleLbl="solidFgAcc1" presStyleIdx="5" presStyleCnt="6"/>
      <dgm:spPr/>
    </dgm:pt>
  </dgm:ptLst>
  <dgm:cxnLst>
    <dgm:cxn modelId="{775C70D2-FEFE-43FF-996B-0BEA3DE6FF04}" srcId="{5A4D63EE-46F9-4330-8490-1753DE96B2F1}" destId="{50FBF8F9-57E2-4324-9D75-E30B4846A870}" srcOrd="4" destOrd="0" parTransId="{27E2690A-0B9D-447D-9F5E-EFC4CCEE2673}" sibTransId="{5579F132-A8F8-4C6D-B342-257CC1F4392A}"/>
    <dgm:cxn modelId="{7F85F97F-F797-4E04-B25F-5B0D2B68DC81}" type="presOf" srcId="{63D358AD-7EB3-4312-906F-D4799E9431CB}" destId="{30F23576-F846-4C1B-BA65-230FFB3E89A1}" srcOrd="0" destOrd="0" presId="urn:microsoft.com/office/officeart/2008/layout/VerticalCurvedList"/>
    <dgm:cxn modelId="{6252E53C-B32A-4267-BB60-7F4F9D3B9BFB}" srcId="{5A4D63EE-46F9-4330-8490-1753DE96B2F1}" destId="{DB56F871-7035-4427-8C1D-0BA5D740F312}" srcOrd="0" destOrd="0" parTransId="{A6859E9C-4A42-4C3B-8838-296CE3423F74}" sibTransId="{306CEE16-5B06-41C1-A24C-DAD8B0FA356B}"/>
    <dgm:cxn modelId="{0A3305EF-D929-4566-B063-CDEE72E49C7A}" srcId="{5A4D63EE-46F9-4330-8490-1753DE96B2F1}" destId="{97B4F623-3141-477A-AF32-74311D99803E}" srcOrd="5" destOrd="0" parTransId="{AA116F11-57B2-4811-92AD-61F4EA92BCA2}" sibTransId="{3155F66D-1B9C-4D6E-91C0-82C15B98962F}"/>
    <dgm:cxn modelId="{D06C46B7-E6E6-4551-BA0C-83CD68B40656}" type="presOf" srcId="{97B4F623-3141-477A-AF32-74311D99803E}" destId="{FBE9EE37-87E5-4CC6-8A1E-7C6E60025FF7}" srcOrd="0" destOrd="0" presId="urn:microsoft.com/office/officeart/2008/layout/VerticalCurvedList"/>
    <dgm:cxn modelId="{9341A2B5-2011-49B1-A5AC-0DDA324B83F6}" srcId="{5A4D63EE-46F9-4330-8490-1753DE96B2F1}" destId="{E990E0F4-DE1C-46E7-9B6F-44ED0BC539D0}" srcOrd="2" destOrd="0" parTransId="{720475EF-9090-4BAA-912C-184EE49FDC24}" sibTransId="{87184D13-FFA1-4907-A386-A2EB1993E103}"/>
    <dgm:cxn modelId="{A8C0712F-819B-4AEE-B912-D67BDA808FBD}" srcId="{5A4D63EE-46F9-4330-8490-1753DE96B2F1}" destId="{B6B0DE9D-AD3C-4348-9E71-8CFD40DFD6B5}" srcOrd="1" destOrd="0" parTransId="{017BE804-0080-4C84-9DC7-3732CC6F4A49}" sibTransId="{67DFE90C-BE26-409D-ACD8-F27508834E35}"/>
    <dgm:cxn modelId="{0C34F912-CA00-4B75-A2A0-34C5600623CA}" type="presOf" srcId="{DB56F871-7035-4427-8C1D-0BA5D740F312}" destId="{735F5BD5-FB31-4570-8140-46785932A988}" srcOrd="0" destOrd="0" presId="urn:microsoft.com/office/officeart/2008/layout/VerticalCurvedList"/>
    <dgm:cxn modelId="{CA15DB37-C4C7-46E8-ADE2-82A3115BFCAF}" type="presOf" srcId="{5A4D63EE-46F9-4330-8490-1753DE96B2F1}" destId="{AB671271-D3BF-41BD-9F2A-873A4C24F8A6}" srcOrd="0" destOrd="0" presId="urn:microsoft.com/office/officeart/2008/layout/VerticalCurvedList"/>
    <dgm:cxn modelId="{373C440D-1493-4796-8CBB-6C4B6C46D0AA}" type="presOf" srcId="{50FBF8F9-57E2-4324-9D75-E30B4846A870}" destId="{4734A33F-2CD7-4D7B-A2D6-865E40995845}" srcOrd="0" destOrd="0" presId="urn:microsoft.com/office/officeart/2008/layout/VerticalCurvedList"/>
    <dgm:cxn modelId="{862B6054-1C1C-4233-9A49-D0954DC15E4F}" srcId="{5A4D63EE-46F9-4330-8490-1753DE96B2F1}" destId="{63D358AD-7EB3-4312-906F-D4799E9431CB}" srcOrd="3" destOrd="0" parTransId="{D0909EB3-A2CD-40C4-8422-8EF8215B0D40}" sibTransId="{FB4C4AAE-BF9B-4DF8-98E2-7D4B4BEDF867}"/>
    <dgm:cxn modelId="{CDF9612E-5076-4C3F-A164-7F89CD8FCD40}" type="presOf" srcId="{B6B0DE9D-AD3C-4348-9E71-8CFD40DFD6B5}" destId="{ADA10788-3249-4AF9-BD76-3AD02307E167}" srcOrd="0" destOrd="0" presId="urn:microsoft.com/office/officeart/2008/layout/VerticalCurvedList"/>
    <dgm:cxn modelId="{54FF7A3B-A57A-431A-A87C-83F9C793A86B}" type="presOf" srcId="{E990E0F4-DE1C-46E7-9B6F-44ED0BC539D0}" destId="{1DB49D35-76A8-4FA6-98FE-1C744AA5199B}" srcOrd="0" destOrd="0" presId="urn:microsoft.com/office/officeart/2008/layout/VerticalCurvedList"/>
    <dgm:cxn modelId="{8A3C94A9-C452-4C10-BC53-7267F2D94D71}" type="presOf" srcId="{306CEE16-5B06-41C1-A24C-DAD8B0FA356B}" destId="{2A201004-F090-4E0E-8894-E364DA8F4113}" srcOrd="0" destOrd="0" presId="urn:microsoft.com/office/officeart/2008/layout/VerticalCurvedList"/>
    <dgm:cxn modelId="{FDC983B5-B350-49D3-9154-981DB25FDE1C}" type="presParOf" srcId="{AB671271-D3BF-41BD-9F2A-873A4C24F8A6}" destId="{BDACCD57-1E3A-4ED6-B247-9FC669336E72}" srcOrd="0" destOrd="0" presId="urn:microsoft.com/office/officeart/2008/layout/VerticalCurvedList"/>
    <dgm:cxn modelId="{C5FD0880-3849-431F-9C25-306455BC2002}" type="presParOf" srcId="{BDACCD57-1E3A-4ED6-B247-9FC669336E72}" destId="{2EE5725D-AE3D-466F-9415-BFAA132C233C}" srcOrd="0" destOrd="0" presId="urn:microsoft.com/office/officeart/2008/layout/VerticalCurvedList"/>
    <dgm:cxn modelId="{F7F31D9C-AFF6-470C-AECE-4729A33FD322}" type="presParOf" srcId="{2EE5725D-AE3D-466F-9415-BFAA132C233C}" destId="{2DEC47B8-0036-4686-B50A-3F02480DB42E}" srcOrd="0" destOrd="0" presId="urn:microsoft.com/office/officeart/2008/layout/VerticalCurvedList"/>
    <dgm:cxn modelId="{6548ABC2-E4C6-4B26-9194-8EC3A85FA91C}" type="presParOf" srcId="{2EE5725D-AE3D-466F-9415-BFAA132C233C}" destId="{2A201004-F090-4E0E-8894-E364DA8F4113}" srcOrd="1" destOrd="0" presId="urn:microsoft.com/office/officeart/2008/layout/VerticalCurvedList"/>
    <dgm:cxn modelId="{07C700C9-B5C1-438C-AA12-DE0A374A1D0B}" type="presParOf" srcId="{2EE5725D-AE3D-466F-9415-BFAA132C233C}" destId="{F385FA2B-27BA-4D79-AE7E-70D04492DD82}" srcOrd="2" destOrd="0" presId="urn:microsoft.com/office/officeart/2008/layout/VerticalCurvedList"/>
    <dgm:cxn modelId="{257F170A-2BE6-4135-BDDA-76383667FADD}" type="presParOf" srcId="{2EE5725D-AE3D-466F-9415-BFAA132C233C}" destId="{C4FF3AE9-670D-49A2-A37F-C8FF7810EC03}" srcOrd="3" destOrd="0" presId="urn:microsoft.com/office/officeart/2008/layout/VerticalCurvedList"/>
    <dgm:cxn modelId="{7A1F8719-DF2D-4C46-8F15-66632B143583}" type="presParOf" srcId="{BDACCD57-1E3A-4ED6-B247-9FC669336E72}" destId="{735F5BD5-FB31-4570-8140-46785932A988}" srcOrd="1" destOrd="0" presId="urn:microsoft.com/office/officeart/2008/layout/VerticalCurvedList"/>
    <dgm:cxn modelId="{4F40D6C8-D6E8-4DD9-8DFB-9D4D8C6D46E5}" type="presParOf" srcId="{BDACCD57-1E3A-4ED6-B247-9FC669336E72}" destId="{08F61C97-2EBD-416D-BB9B-438422E448DD}" srcOrd="2" destOrd="0" presId="urn:microsoft.com/office/officeart/2008/layout/VerticalCurvedList"/>
    <dgm:cxn modelId="{70986230-5D67-4FCD-83B3-2ADD167A2684}" type="presParOf" srcId="{08F61C97-2EBD-416D-BB9B-438422E448DD}" destId="{71EAA2B3-9592-46A7-AEB5-E78296277EB9}" srcOrd="0" destOrd="0" presId="urn:microsoft.com/office/officeart/2008/layout/VerticalCurvedList"/>
    <dgm:cxn modelId="{2832FB96-73C2-48E1-82D9-AF92B8992512}" type="presParOf" srcId="{BDACCD57-1E3A-4ED6-B247-9FC669336E72}" destId="{ADA10788-3249-4AF9-BD76-3AD02307E167}" srcOrd="3" destOrd="0" presId="urn:microsoft.com/office/officeart/2008/layout/VerticalCurvedList"/>
    <dgm:cxn modelId="{7F27E896-F7F8-4C30-AF86-085ABA82FA50}" type="presParOf" srcId="{BDACCD57-1E3A-4ED6-B247-9FC669336E72}" destId="{06551BD9-B268-4D10-9640-C5BAEB938998}" srcOrd="4" destOrd="0" presId="urn:microsoft.com/office/officeart/2008/layout/VerticalCurvedList"/>
    <dgm:cxn modelId="{EF40FD31-89C0-4E2F-B925-5D3B39CD5656}" type="presParOf" srcId="{06551BD9-B268-4D10-9640-C5BAEB938998}" destId="{23BDA330-E5D0-4E60-B090-646DEC8E3472}" srcOrd="0" destOrd="0" presId="urn:microsoft.com/office/officeart/2008/layout/VerticalCurvedList"/>
    <dgm:cxn modelId="{5E37A080-78CA-4B89-965A-F0BD12BEDFD6}" type="presParOf" srcId="{BDACCD57-1E3A-4ED6-B247-9FC669336E72}" destId="{1DB49D35-76A8-4FA6-98FE-1C744AA5199B}" srcOrd="5" destOrd="0" presId="urn:microsoft.com/office/officeart/2008/layout/VerticalCurvedList"/>
    <dgm:cxn modelId="{06457CF3-D61C-4F00-B211-6A88428663F5}" type="presParOf" srcId="{BDACCD57-1E3A-4ED6-B247-9FC669336E72}" destId="{270460B8-79C3-4772-ACB5-E93D09AB96C1}" srcOrd="6" destOrd="0" presId="urn:microsoft.com/office/officeart/2008/layout/VerticalCurvedList"/>
    <dgm:cxn modelId="{4A74DFA5-A3E1-4C8F-99E2-6665CA185158}" type="presParOf" srcId="{270460B8-79C3-4772-ACB5-E93D09AB96C1}" destId="{0FC25282-4089-4B18-BF7E-63900310ECE2}" srcOrd="0" destOrd="0" presId="urn:microsoft.com/office/officeart/2008/layout/VerticalCurvedList"/>
    <dgm:cxn modelId="{E723D609-143A-4945-9F3B-7B56CA47C343}" type="presParOf" srcId="{BDACCD57-1E3A-4ED6-B247-9FC669336E72}" destId="{30F23576-F846-4C1B-BA65-230FFB3E89A1}" srcOrd="7" destOrd="0" presId="urn:microsoft.com/office/officeart/2008/layout/VerticalCurvedList"/>
    <dgm:cxn modelId="{9DD66F61-3903-4E96-B5CA-2F0C74220B36}" type="presParOf" srcId="{BDACCD57-1E3A-4ED6-B247-9FC669336E72}" destId="{96BB3453-D284-4986-9EEE-0F789C79B52F}" srcOrd="8" destOrd="0" presId="urn:microsoft.com/office/officeart/2008/layout/VerticalCurvedList"/>
    <dgm:cxn modelId="{9F38F736-9329-49CD-BE36-317931DE427D}" type="presParOf" srcId="{96BB3453-D284-4986-9EEE-0F789C79B52F}" destId="{70A7506F-D9E1-419D-A7D7-BF7672E37DFA}" srcOrd="0" destOrd="0" presId="urn:microsoft.com/office/officeart/2008/layout/VerticalCurvedList"/>
    <dgm:cxn modelId="{7F0CCB45-4AC9-4FC6-AC45-28B70A2714EC}" type="presParOf" srcId="{BDACCD57-1E3A-4ED6-B247-9FC669336E72}" destId="{4734A33F-2CD7-4D7B-A2D6-865E40995845}" srcOrd="9" destOrd="0" presId="urn:microsoft.com/office/officeart/2008/layout/VerticalCurvedList"/>
    <dgm:cxn modelId="{6EC7EB45-18AA-4641-B819-5DB0C123ABC8}" type="presParOf" srcId="{BDACCD57-1E3A-4ED6-B247-9FC669336E72}" destId="{86912C94-CD0A-4878-9D6C-2AA331266E92}" srcOrd="10" destOrd="0" presId="urn:microsoft.com/office/officeart/2008/layout/VerticalCurvedList"/>
    <dgm:cxn modelId="{051F3742-3CD2-48A9-9559-B6CFA8D800CA}" type="presParOf" srcId="{86912C94-CD0A-4878-9D6C-2AA331266E92}" destId="{881CA8A9-AF24-415A-B8DC-97A8827ED04A}" srcOrd="0" destOrd="0" presId="urn:microsoft.com/office/officeart/2008/layout/VerticalCurvedList"/>
    <dgm:cxn modelId="{84900FDA-CA2C-41F1-8B8B-6F9AB6C359FE}" type="presParOf" srcId="{BDACCD57-1E3A-4ED6-B247-9FC669336E72}" destId="{FBE9EE37-87E5-4CC6-8A1E-7C6E60025FF7}" srcOrd="11" destOrd="0" presId="urn:microsoft.com/office/officeart/2008/layout/VerticalCurvedList"/>
    <dgm:cxn modelId="{CFD0A3AB-B404-4DDD-9DBF-BC9C0391CE79}" type="presParOf" srcId="{BDACCD57-1E3A-4ED6-B247-9FC669336E72}" destId="{88802C17-57DD-4DAC-BFA5-927E27D1FBE8}" srcOrd="12" destOrd="0" presId="urn:microsoft.com/office/officeart/2008/layout/VerticalCurvedList"/>
    <dgm:cxn modelId="{A878418D-D575-4906-8930-709739E7D896}" type="presParOf" srcId="{88802C17-57DD-4DAC-BFA5-927E27D1FBE8}" destId="{40C0AC4B-343E-41FD-B433-5E895B2D40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A685A-30C4-43F5-BA26-3F344F41E73E}">
      <dsp:nvSpPr>
        <dsp:cNvPr id="0" name=""/>
        <dsp:cNvSpPr/>
      </dsp:nvSpPr>
      <dsp:spPr>
        <a:xfrm>
          <a:off x="291256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159"/>
              </a:lnTo>
              <a:lnTo>
                <a:pt x="1489769" y="483159"/>
              </a:lnTo>
              <a:lnTo>
                <a:pt x="1489769" y="70899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6CA673-0465-4D7E-BE55-D987DC641AA0}">
      <dsp:nvSpPr>
        <dsp:cNvPr id="0" name=""/>
        <dsp:cNvSpPr/>
      </dsp:nvSpPr>
      <dsp:spPr>
        <a:xfrm>
          <a:off x="142279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1489769" y="0"/>
              </a:moveTo>
              <a:lnTo>
                <a:pt x="1489769" y="483159"/>
              </a:lnTo>
              <a:lnTo>
                <a:pt x="0" y="483159"/>
              </a:lnTo>
              <a:lnTo>
                <a:pt x="0" y="70899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D12FE4-DB9D-4B68-A1C4-A5B6B4D1FCD0}">
      <dsp:nvSpPr>
        <dsp:cNvPr id="0" name=""/>
        <dsp:cNvSpPr/>
      </dsp:nvSpPr>
      <dsp:spPr>
        <a:xfrm>
          <a:off x="1693664" y="834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27A17F-5206-4EDC-9330-113FAC4EDC9A}">
      <dsp:nvSpPr>
        <dsp:cNvPr id="0" name=""/>
        <dsp:cNvSpPr/>
      </dsp:nvSpPr>
      <dsp:spPr>
        <a:xfrm>
          <a:off x="1964531" y="258158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Strategies used by Inference Engine</a:t>
          </a:r>
          <a:endParaRPr lang="en-US" sz="2300" kern="1200" dirty="0"/>
        </a:p>
      </dsp:txBody>
      <dsp:txXfrm>
        <a:off x="2009871" y="303498"/>
        <a:ext cx="2347124" cy="1457325"/>
      </dsp:txXfrm>
    </dsp:sp>
    <dsp:sp modelId="{A9DBEA5D-DA31-446F-8CA3-9DC749D8F599}">
      <dsp:nvSpPr>
        <dsp:cNvPr id="0" name=""/>
        <dsp:cNvSpPr/>
      </dsp:nvSpPr>
      <dsp:spPr>
        <a:xfrm>
          <a:off x="203894" y="2257835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BC3308-CBA6-4D70-BD61-CBC7CD6A5850}">
      <dsp:nvSpPr>
        <dsp:cNvPr id="0" name=""/>
        <dsp:cNvSpPr/>
      </dsp:nvSpPr>
      <dsp:spPr>
        <a:xfrm>
          <a:off x="474761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Forward Chaining</a:t>
          </a:r>
          <a:endParaRPr lang="en-US" sz="2300" kern="1200" dirty="0"/>
        </a:p>
      </dsp:txBody>
      <dsp:txXfrm>
        <a:off x="520101" y="2560499"/>
        <a:ext cx="2347124" cy="1457325"/>
      </dsp:txXfrm>
    </dsp:sp>
    <dsp:sp modelId="{1FB1FB31-D0A2-410C-BD61-0CF77FD3F286}">
      <dsp:nvSpPr>
        <dsp:cNvPr id="0" name=""/>
        <dsp:cNvSpPr/>
      </dsp:nvSpPr>
      <dsp:spPr>
        <a:xfrm>
          <a:off x="3183433" y="2257835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2B6391E-D2CA-4BF6-8F47-6B7721229D62}">
      <dsp:nvSpPr>
        <dsp:cNvPr id="0" name=""/>
        <dsp:cNvSpPr/>
      </dsp:nvSpPr>
      <dsp:spPr>
        <a:xfrm>
          <a:off x="3454300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Backward Chaining</a:t>
          </a:r>
          <a:endParaRPr lang="en-US" sz="2300" kern="1200" dirty="0"/>
        </a:p>
      </dsp:txBody>
      <dsp:txXfrm>
        <a:off x="3499640" y="2560499"/>
        <a:ext cx="2347124" cy="14573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0B384-4596-4937-A4AF-3647904E7B11}">
      <dsp:nvSpPr>
        <dsp:cNvPr id="0" name=""/>
        <dsp:cNvSpPr/>
      </dsp:nvSpPr>
      <dsp:spPr>
        <a:xfrm>
          <a:off x="0" y="666339"/>
          <a:ext cx="6096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20B026-F679-4C2A-870C-F30F1F4124A2}">
      <dsp:nvSpPr>
        <dsp:cNvPr id="0" name=""/>
        <dsp:cNvSpPr/>
      </dsp:nvSpPr>
      <dsp:spPr>
        <a:xfrm>
          <a:off x="304800" y="262192"/>
          <a:ext cx="4267200" cy="7970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Knowledge Acquisition</a:t>
          </a:r>
          <a:endParaRPr lang="en-US" sz="2700" kern="1200" dirty="0"/>
        </a:p>
      </dsp:txBody>
      <dsp:txXfrm>
        <a:off x="343708" y="301100"/>
        <a:ext cx="4189384" cy="719224"/>
      </dsp:txXfrm>
    </dsp:sp>
    <dsp:sp modelId="{C2183CE3-8F06-4522-B9A8-34FF82000B35}">
      <dsp:nvSpPr>
        <dsp:cNvPr id="0" name=""/>
        <dsp:cNvSpPr/>
      </dsp:nvSpPr>
      <dsp:spPr>
        <a:xfrm>
          <a:off x="0" y="1891059"/>
          <a:ext cx="6096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2374804"/>
              <a:satOff val="6006"/>
              <a:lumOff val="-39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0AD77C-203B-459E-9E0B-071EFCB81162}">
      <dsp:nvSpPr>
        <dsp:cNvPr id="0" name=""/>
        <dsp:cNvSpPr/>
      </dsp:nvSpPr>
      <dsp:spPr>
        <a:xfrm>
          <a:off x="304800" y="1492539"/>
          <a:ext cx="4267200" cy="797040"/>
        </a:xfrm>
        <a:prstGeom prst="roundRect">
          <a:avLst/>
        </a:prstGeom>
        <a:gradFill rotWithShape="0">
          <a:gsLst>
            <a:gs pos="0">
              <a:schemeClr val="accent4">
                <a:hueOff val="2374804"/>
                <a:satOff val="6006"/>
                <a:lumOff val="-392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2374804"/>
                <a:satOff val="6006"/>
                <a:lumOff val="-392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Consultation</a:t>
          </a:r>
          <a:endParaRPr lang="en-US" sz="2700" kern="1200" dirty="0"/>
        </a:p>
      </dsp:txBody>
      <dsp:txXfrm>
        <a:off x="343708" y="1531447"/>
        <a:ext cx="4189384" cy="719224"/>
      </dsp:txXfrm>
    </dsp:sp>
    <dsp:sp modelId="{34CD8F52-37AC-4E4B-B73B-E83B260EAD0D}">
      <dsp:nvSpPr>
        <dsp:cNvPr id="0" name=""/>
        <dsp:cNvSpPr/>
      </dsp:nvSpPr>
      <dsp:spPr>
        <a:xfrm>
          <a:off x="0" y="3115780"/>
          <a:ext cx="6096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749609"/>
              <a:satOff val="12011"/>
              <a:lumOff val="-78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1FF0FA-BDDD-4498-91A3-2404995413E2}">
      <dsp:nvSpPr>
        <dsp:cNvPr id="0" name=""/>
        <dsp:cNvSpPr/>
      </dsp:nvSpPr>
      <dsp:spPr>
        <a:xfrm>
          <a:off x="304800" y="2717260"/>
          <a:ext cx="4267200" cy="797040"/>
        </a:xfrm>
        <a:prstGeom prst="roundRect">
          <a:avLst/>
        </a:prstGeom>
        <a:gradFill rotWithShape="0">
          <a:gsLst>
            <a:gs pos="0">
              <a:schemeClr val="accent4">
                <a:hueOff val="4749609"/>
                <a:satOff val="12011"/>
                <a:lumOff val="-784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4749609"/>
                <a:satOff val="12011"/>
                <a:lumOff val="-784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Explanation</a:t>
          </a:r>
          <a:endParaRPr lang="en-US" sz="2700" kern="1200" dirty="0"/>
        </a:p>
      </dsp:txBody>
      <dsp:txXfrm>
        <a:off x="343708" y="2756168"/>
        <a:ext cx="4189384" cy="7192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EEEA0-0A95-4685-AE86-843C94C30192}">
      <dsp:nvSpPr>
        <dsp:cNvPr id="0" name=""/>
        <dsp:cNvSpPr/>
      </dsp:nvSpPr>
      <dsp:spPr>
        <a:xfrm>
          <a:off x="727070" y="163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Identify</a:t>
          </a:r>
        </a:p>
      </dsp:txBody>
      <dsp:txXfrm>
        <a:off x="754880" y="27973"/>
        <a:ext cx="1526869" cy="893873"/>
      </dsp:txXfrm>
    </dsp:sp>
    <dsp:sp modelId="{A2343ADB-7852-4754-B3A5-3AD3BA303FBC}">
      <dsp:nvSpPr>
        <dsp:cNvPr id="0" name=""/>
        <dsp:cNvSpPr/>
      </dsp:nvSpPr>
      <dsp:spPr>
        <a:xfrm>
          <a:off x="2448818" y="278681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448818" y="357172"/>
        <a:ext cx="234841" cy="235475"/>
      </dsp:txXfrm>
    </dsp:sp>
    <dsp:sp modelId="{837C1E19-FB38-446D-A783-A0510A393920}">
      <dsp:nvSpPr>
        <dsp:cNvPr id="0" name=""/>
        <dsp:cNvSpPr/>
      </dsp:nvSpPr>
      <dsp:spPr>
        <a:xfrm>
          <a:off x="2942555" y="163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Create a specification</a:t>
          </a:r>
          <a:endParaRPr lang="en-US" sz="1700" kern="1200" dirty="0"/>
        </a:p>
      </dsp:txBody>
      <dsp:txXfrm>
        <a:off x="2970365" y="27973"/>
        <a:ext cx="1526869" cy="893873"/>
      </dsp:txXfrm>
    </dsp:sp>
    <dsp:sp modelId="{57EFE709-1E19-4347-AF0C-1330B262CA3D}">
      <dsp:nvSpPr>
        <dsp:cNvPr id="0" name=""/>
        <dsp:cNvSpPr/>
      </dsp:nvSpPr>
      <dsp:spPr>
        <a:xfrm>
          <a:off x="4664303" y="278681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664303" y="357172"/>
        <a:ext cx="234841" cy="235475"/>
      </dsp:txXfrm>
    </dsp:sp>
    <dsp:sp modelId="{50383FAA-DD41-46C2-A089-061E232AEE61}">
      <dsp:nvSpPr>
        <dsp:cNvPr id="0" name=""/>
        <dsp:cNvSpPr/>
      </dsp:nvSpPr>
      <dsp:spPr>
        <a:xfrm>
          <a:off x="5158040" y="163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Specify</a:t>
          </a:r>
          <a:endParaRPr lang="en-US" sz="1700" kern="1200" dirty="0"/>
        </a:p>
      </dsp:txBody>
      <dsp:txXfrm>
        <a:off x="5185850" y="27973"/>
        <a:ext cx="1526869" cy="893873"/>
      </dsp:txXfrm>
    </dsp:sp>
    <dsp:sp modelId="{CDF5DD37-735F-4D2E-B068-EED084D996ED}">
      <dsp:nvSpPr>
        <dsp:cNvPr id="0" name=""/>
        <dsp:cNvSpPr/>
      </dsp:nvSpPr>
      <dsp:spPr>
        <a:xfrm rot="5400000">
          <a:off x="5781541" y="1060431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5831547" y="1088916"/>
        <a:ext cx="235475" cy="234841"/>
      </dsp:txXfrm>
    </dsp:sp>
    <dsp:sp modelId="{7B9423F2-B9BE-44BE-A183-4B00AD705286}">
      <dsp:nvSpPr>
        <dsp:cNvPr id="0" name=""/>
        <dsp:cNvSpPr/>
      </dsp:nvSpPr>
      <dsp:spPr>
        <a:xfrm>
          <a:off x="5158040" y="1582653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Design</a:t>
          </a:r>
          <a:endParaRPr lang="en-US" sz="1700" kern="1200" dirty="0"/>
        </a:p>
      </dsp:txBody>
      <dsp:txXfrm>
        <a:off x="5185850" y="1610463"/>
        <a:ext cx="1526869" cy="893873"/>
      </dsp:txXfrm>
    </dsp:sp>
    <dsp:sp modelId="{D82E9158-8FD1-46BD-BCA0-A442A6104CF5}">
      <dsp:nvSpPr>
        <dsp:cNvPr id="0" name=""/>
        <dsp:cNvSpPr/>
      </dsp:nvSpPr>
      <dsp:spPr>
        <a:xfrm rot="10800000">
          <a:off x="4683293" y="1861171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4783939" y="1939662"/>
        <a:ext cx="234841" cy="235475"/>
      </dsp:txXfrm>
    </dsp:sp>
    <dsp:sp modelId="{FE98763A-B24A-475D-8AEE-C9C1BC9F38A1}">
      <dsp:nvSpPr>
        <dsp:cNvPr id="0" name=""/>
        <dsp:cNvSpPr/>
      </dsp:nvSpPr>
      <dsp:spPr>
        <a:xfrm>
          <a:off x="2942555" y="1582653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Document</a:t>
          </a:r>
          <a:endParaRPr lang="en-US" sz="1700" kern="1200" dirty="0"/>
        </a:p>
      </dsp:txBody>
      <dsp:txXfrm>
        <a:off x="2970365" y="1610463"/>
        <a:ext cx="1526869" cy="893873"/>
      </dsp:txXfrm>
    </dsp:sp>
    <dsp:sp modelId="{D687A43E-F5A0-4111-95CE-1F11F85A9140}">
      <dsp:nvSpPr>
        <dsp:cNvPr id="0" name=""/>
        <dsp:cNvSpPr/>
      </dsp:nvSpPr>
      <dsp:spPr>
        <a:xfrm rot="10800000">
          <a:off x="2467808" y="1861171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2568454" y="1939662"/>
        <a:ext cx="234841" cy="235475"/>
      </dsp:txXfrm>
    </dsp:sp>
    <dsp:sp modelId="{4973DBAA-4082-46CD-8776-D2163801C6C8}">
      <dsp:nvSpPr>
        <dsp:cNvPr id="0" name=""/>
        <dsp:cNvSpPr/>
      </dsp:nvSpPr>
      <dsp:spPr>
        <a:xfrm>
          <a:off x="727070" y="1582653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Implement the system</a:t>
          </a:r>
          <a:endParaRPr lang="en-US" sz="1700" kern="1200" dirty="0"/>
        </a:p>
      </dsp:txBody>
      <dsp:txXfrm>
        <a:off x="754880" y="1610463"/>
        <a:ext cx="1526869" cy="893873"/>
      </dsp:txXfrm>
    </dsp:sp>
    <dsp:sp modelId="{90C8FDCE-EB7F-4460-95C9-9643B482311C}">
      <dsp:nvSpPr>
        <dsp:cNvPr id="0" name=""/>
        <dsp:cNvSpPr/>
      </dsp:nvSpPr>
      <dsp:spPr>
        <a:xfrm rot="5400000">
          <a:off x="1350570" y="2642921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400576" y="2671406"/>
        <a:ext cx="235475" cy="234841"/>
      </dsp:txXfrm>
    </dsp:sp>
    <dsp:sp modelId="{B2F85073-6EB5-48F7-818C-E72571F73484}">
      <dsp:nvSpPr>
        <dsp:cNvPr id="0" name=""/>
        <dsp:cNvSpPr/>
      </dsp:nvSpPr>
      <dsp:spPr>
        <a:xfrm>
          <a:off x="727070" y="3165142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Testing</a:t>
          </a:r>
          <a:endParaRPr lang="en-US" sz="1700" kern="1200" dirty="0"/>
        </a:p>
      </dsp:txBody>
      <dsp:txXfrm>
        <a:off x="754880" y="3192952"/>
        <a:ext cx="1526869" cy="893873"/>
      </dsp:txXfrm>
    </dsp:sp>
    <dsp:sp modelId="{2E774510-513A-419C-B6ED-D003BBCBFCD0}">
      <dsp:nvSpPr>
        <dsp:cNvPr id="0" name=""/>
        <dsp:cNvSpPr/>
      </dsp:nvSpPr>
      <dsp:spPr>
        <a:xfrm>
          <a:off x="2448818" y="3443660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448818" y="3522151"/>
        <a:ext cx="234841" cy="235475"/>
      </dsp:txXfrm>
    </dsp:sp>
    <dsp:sp modelId="{9669688C-384E-488A-9780-9C75BE9D6D18}">
      <dsp:nvSpPr>
        <dsp:cNvPr id="0" name=""/>
        <dsp:cNvSpPr/>
      </dsp:nvSpPr>
      <dsp:spPr>
        <a:xfrm>
          <a:off x="2942555" y="3165142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Evaluation</a:t>
          </a:r>
          <a:endParaRPr lang="en-US" sz="1700" kern="1200" dirty="0"/>
        </a:p>
      </dsp:txBody>
      <dsp:txXfrm>
        <a:off x="2970365" y="3192952"/>
        <a:ext cx="1526869" cy="893873"/>
      </dsp:txXfrm>
    </dsp:sp>
    <dsp:sp modelId="{EB24AC70-D4E7-4038-9DD0-27F4BDC34A49}">
      <dsp:nvSpPr>
        <dsp:cNvPr id="0" name=""/>
        <dsp:cNvSpPr/>
      </dsp:nvSpPr>
      <dsp:spPr>
        <a:xfrm>
          <a:off x="4664303" y="3443660"/>
          <a:ext cx="335487" cy="3924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664303" y="3522151"/>
        <a:ext cx="234841" cy="235475"/>
      </dsp:txXfrm>
    </dsp:sp>
    <dsp:sp modelId="{09A785B1-FDCD-4E8B-AA43-AD55CDD1F436}">
      <dsp:nvSpPr>
        <dsp:cNvPr id="0" name=""/>
        <dsp:cNvSpPr/>
      </dsp:nvSpPr>
      <dsp:spPr>
        <a:xfrm>
          <a:off x="5158040" y="3165142"/>
          <a:ext cx="1582489" cy="949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Submission</a:t>
          </a:r>
          <a:endParaRPr lang="en-US" sz="1700" kern="1200" dirty="0"/>
        </a:p>
      </dsp:txBody>
      <dsp:txXfrm>
        <a:off x="5185850" y="3192952"/>
        <a:ext cx="1526869" cy="8938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01004-F090-4E0E-8894-E364DA8F4113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5F5BD5-FB31-4570-8140-46785932A988}">
      <dsp:nvSpPr>
        <dsp:cNvPr id="0" name=""/>
        <dsp:cNvSpPr/>
      </dsp:nvSpPr>
      <dsp:spPr>
        <a:xfrm>
          <a:off x="328048" y="214010"/>
          <a:ext cx="5712764" cy="427857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Expensive to produce</a:t>
          </a:r>
          <a:endParaRPr lang="en-US" sz="2200" kern="1200" dirty="0"/>
        </a:p>
      </dsp:txBody>
      <dsp:txXfrm>
        <a:off x="328048" y="214010"/>
        <a:ext cx="5712764" cy="427857"/>
      </dsp:txXfrm>
    </dsp:sp>
    <dsp:sp modelId="{71EAA2B3-9592-46A7-AEB5-E78296277EB9}">
      <dsp:nvSpPr>
        <dsp:cNvPr id="0" name=""/>
        <dsp:cNvSpPr/>
      </dsp:nvSpPr>
      <dsp:spPr>
        <a:xfrm>
          <a:off x="60637" y="16052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10788-3249-4AF9-BD76-3AD02307E167}">
      <dsp:nvSpPr>
        <dsp:cNvPr id="0" name=""/>
        <dsp:cNvSpPr/>
      </dsp:nvSpPr>
      <dsp:spPr>
        <a:xfrm>
          <a:off x="679991" y="855715"/>
          <a:ext cx="5360822" cy="427857"/>
        </a:xfrm>
        <a:prstGeom prst="rect">
          <a:avLst/>
        </a:prstGeom>
        <a:solidFill>
          <a:schemeClr val="accent1">
            <a:shade val="50000"/>
            <a:hueOff val="-26951"/>
            <a:satOff val="-3101"/>
            <a:lumOff val="149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Time consuming</a:t>
          </a:r>
          <a:endParaRPr lang="en-US" sz="2200" kern="1200" dirty="0"/>
        </a:p>
      </dsp:txBody>
      <dsp:txXfrm>
        <a:off x="679991" y="855715"/>
        <a:ext cx="5360822" cy="427857"/>
      </dsp:txXfrm>
    </dsp:sp>
    <dsp:sp modelId="{23BDA330-E5D0-4E60-B090-646DEC8E3472}">
      <dsp:nvSpPr>
        <dsp:cNvPr id="0" name=""/>
        <dsp:cNvSpPr/>
      </dsp:nvSpPr>
      <dsp:spPr>
        <a:xfrm>
          <a:off x="412579" y="802233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26951"/>
              <a:satOff val="-3101"/>
              <a:lumOff val="149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B49D35-76A8-4FA6-98FE-1C744AA5199B}">
      <dsp:nvSpPr>
        <dsp:cNvPr id="0" name=""/>
        <dsp:cNvSpPr/>
      </dsp:nvSpPr>
      <dsp:spPr>
        <a:xfrm>
          <a:off x="840925" y="1497421"/>
          <a:ext cx="5199888" cy="427857"/>
        </a:xfrm>
        <a:prstGeom prst="rect">
          <a:avLst/>
        </a:prstGeom>
        <a:solidFill>
          <a:schemeClr val="accent1">
            <a:shade val="50000"/>
            <a:hueOff val="-53903"/>
            <a:satOff val="-6202"/>
            <a:lumOff val="299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Lacks depth</a:t>
          </a:r>
          <a:endParaRPr lang="en-US" sz="2200" kern="1200" dirty="0"/>
        </a:p>
      </dsp:txBody>
      <dsp:txXfrm>
        <a:off x="840925" y="1497421"/>
        <a:ext cx="5199888" cy="427857"/>
      </dsp:txXfrm>
    </dsp:sp>
    <dsp:sp modelId="{0FC25282-4089-4B18-BF7E-63900310ECE2}">
      <dsp:nvSpPr>
        <dsp:cNvPr id="0" name=""/>
        <dsp:cNvSpPr/>
      </dsp:nvSpPr>
      <dsp:spPr>
        <a:xfrm>
          <a:off x="573514" y="144393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53903"/>
              <a:satOff val="-6202"/>
              <a:lumOff val="299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23576-F846-4C1B-BA65-230FFB3E89A1}">
      <dsp:nvSpPr>
        <dsp:cNvPr id="0" name=""/>
        <dsp:cNvSpPr/>
      </dsp:nvSpPr>
      <dsp:spPr>
        <a:xfrm>
          <a:off x="840925" y="2138720"/>
          <a:ext cx="5199888" cy="427857"/>
        </a:xfrm>
        <a:prstGeom prst="rect">
          <a:avLst/>
        </a:prstGeom>
        <a:solidFill>
          <a:schemeClr val="accent1">
            <a:shade val="50000"/>
            <a:hueOff val="-80854"/>
            <a:satOff val="-9303"/>
            <a:lumOff val="449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Inflexible</a:t>
          </a:r>
          <a:endParaRPr lang="en-US" sz="2200" kern="1200" dirty="0"/>
        </a:p>
      </dsp:txBody>
      <dsp:txXfrm>
        <a:off x="840925" y="2138720"/>
        <a:ext cx="5199888" cy="427857"/>
      </dsp:txXfrm>
    </dsp:sp>
    <dsp:sp modelId="{70A7506F-D9E1-419D-A7D7-BF7672E37DFA}">
      <dsp:nvSpPr>
        <dsp:cNvPr id="0" name=""/>
        <dsp:cNvSpPr/>
      </dsp:nvSpPr>
      <dsp:spPr>
        <a:xfrm>
          <a:off x="573514" y="208523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80854"/>
              <a:satOff val="-9303"/>
              <a:lumOff val="449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4A33F-2CD7-4D7B-A2D6-865E40995845}">
      <dsp:nvSpPr>
        <dsp:cNvPr id="0" name=""/>
        <dsp:cNvSpPr/>
      </dsp:nvSpPr>
      <dsp:spPr>
        <a:xfrm>
          <a:off x="679991" y="2780426"/>
          <a:ext cx="5360822" cy="427857"/>
        </a:xfrm>
        <a:prstGeom prst="rect">
          <a:avLst/>
        </a:prstGeom>
        <a:solidFill>
          <a:schemeClr val="accent1">
            <a:shade val="50000"/>
            <a:hueOff val="-53903"/>
            <a:satOff val="-6202"/>
            <a:lumOff val="299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No common sense</a:t>
          </a:r>
          <a:endParaRPr lang="en-US" sz="2200" kern="1200" dirty="0"/>
        </a:p>
      </dsp:txBody>
      <dsp:txXfrm>
        <a:off x="679991" y="2780426"/>
        <a:ext cx="5360822" cy="427857"/>
      </dsp:txXfrm>
    </dsp:sp>
    <dsp:sp modelId="{881CA8A9-AF24-415A-B8DC-97A8827ED04A}">
      <dsp:nvSpPr>
        <dsp:cNvPr id="0" name=""/>
        <dsp:cNvSpPr/>
      </dsp:nvSpPr>
      <dsp:spPr>
        <a:xfrm>
          <a:off x="412579" y="2726944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53903"/>
              <a:satOff val="-6202"/>
              <a:lumOff val="299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E9EE37-87E5-4CC6-8A1E-7C6E60025FF7}">
      <dsp:nvSpPr>
        <dsp:cNvPr id="0" name=""/>
        <dsp:cNvSpPr/>
      </dsp:nvSpPr>
      <dsp:spPr>
        <a:xfrm>
          <a:off x="328048" y="3422131"/>
          <a:ext cx="5712764" cy="427857"/>
        </a:xfrm>
        <a:prstGeom prst="rect">
          <a:avLst/>
        </a:prstGeom>
        <a:solidFill>
          <a:schemeClr val="accent1">
            <a:shade val="50000"/>
            <a:hueOff val="-26951"/>
            <a:satOff val="-3101"/>
            <a:lumOff val="149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Programs have errors</a:t>
          </a:r>
          <a:endParaRPr lang="en-US" sz="2200" kern="1200" dirty="0"/>
        </a:p>
      </dsp:txBody>
      <dsp:txXfrm>
        <a:off x="328048" y="3422131"/>
        <a:ext cx="5712764" cy="427857"/>
      </dsp:txXfrm>
    </dsp:sp>
    <dsp:sp modelId="{40C0AC4B-343E-41FD-B433-5E895B2D40AA}">
      <dsp:nvSpPr>
        <dsp:cNvPr id="0" name=""/>
        <dsp:cNvSpPr/>
      </dsp:nvSpPr>
      <dsp:spPr>
        <a:xfrm>
          <a:off x="60637" y="336864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26951"/>
              <a:satOff val="-3101"/>
              <a:lumOff val="149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6" descr="C0-HD-BTM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4375150"/>
            <a:ext cx="9144000" cy="2482850"/>
          </a:xfrm>
          <a:prstGeom prst="rect"/>
        </p:spPr>
      </p:pic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 fontScale="90000"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algn="l" indent="0" marL="0">
              <a:buNone/>
              <a:defRPr sz="20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3846"/>
            <a:ext cx="4800600" cy="365125"/>
          </a:xfrm>
        </p:spPr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057400" cy="365125"/>
          </a:xfrm>
        </p:spPr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8" descr="C0-HD-BTM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4375150"/>
            <a:ext cx="9144000" cy="2482850"/>
          </a:xfrm>
          <a:prstGeom prst="rect"/>
        </p:spPr>
      </p:pic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514351" y="753534"/>
            <a:ext cx="81152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0" name="Text Placeholder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>
            <a:normAutofit/>
          </a:bodyPr>
          <a:lstStyle>
            <a:lvl1pPr algn="r" indent="0" marL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/>
          </a:lstStyle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2"/>
            <a:ext cx="5243619" cy="364065"/>
          </a:xfrm>
        </p:spPr>
        <p:txBody>
          <a:bodyPr/>
          <a:p>
            <a:endParaRPr lang="en-US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2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194560"/>
            <a:ext cx="4000500" cy="4024125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73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4560"/>
            <a:ext cx="4000500" cy="4024125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5" name="Text Placeholder 2"/>
          <p:cNvSpPr>
            <a:spLocks noGrp="1"/>
          </p:cNvSpPr>
          <p:nvPr>
            <p:ph type="body" idx="1"/>
          </p:nvPr>
        </p:nvSpPr>
        <p:spPr>
          <a:xfrm>
            <a:off x="685807" y="2183802"/>
            <a:ext cx="3809993" cy="823912"/>
          </a:xfrm>
        </p:spPr>
        <p:txBody>
          <a:bodyPr anchor="b">
            <a:normAutofit fontScale="96429" lnSpcReduction="20000"/>
          </a:bodyPr>
          <a:lstStyle>
            <a:lvl1pPr indent="0" marL="0">
              <a:buNone/>
              <a:defRPr b="0" sz="28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6" name="Content Placeholder 3"/>
          <p:cNvSpPr>
            <a:spLocks noGrp="1"/>
          </p:cNvSpPr>
          <p:nvPr>
            <p:ph sz="half" idx="2"/>
          </p:nvPr>
        </p:nvSpPr>
        <p:spPr>
          <a:xfrm>
            <a:off x="514351" y="3132667"/>
            <a:ext cx="3983831" cy="3086019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anchor="b">
            <a:normAutofit fontScale="96429" lnSpcReduction="20000"/>
          </a:bodyPr>
          <a:lstStyle>
            <a:lvl1pPr indent="0" marL="0">
              <a:buNone/>
              <a:defRPr b="0" sz="28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132667"/>
            <a:ext cx="4000500" cy="3086019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5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59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58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8" name="Content Placeholder 2"/>
          <p:cNvSpPr>
            <a:spLocks noGrp="1"/>
          </p:cNvSpPr>
          <p:nvPr>
            <p:ph idx="1"/>
          </p:nvPr>
        </p:nvSpPr>
        <p:spPr>
          <a:xfrm>
            <a:off x="3746686" y="746760"/>
            <a:ext cx="4882964" cy="5471925"/>
          </a:xfrm>
        </p:spPr>
        <p:txBody>
          <a:bodyPr anchor="ctr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3086100" cy="3094485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1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895928" y="751242"/>
            <a:ext cx="2733722" cy="5467443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22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5154930" cy="3094485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2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514333" y="4697361"/>
            <a:ext cx="8116526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1295" y="941440"/>
            <a:ext cx="8116380" cy="3478161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67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16716"/>
            <a:ext cx="8115300" cy="701969"/>
          </a:xfrm>
        </p:spPr>
        <p:txBody>
          <a:bodyPr/>
          <a:lstStyle>
            <a:lvl1pPr algn="l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Title and Caption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7" descr="C0-HD-BTM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4375150"/>
            <a:ext cx="9144000" cy="2482850"/>
          </a:xfrm>
          <a:prstGeom prst="rect"/>
        </p:spPr>
      </p:pic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514350" y="753533"/>
            <a:ext cx="81153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6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9134"/>
            <a:ext cx="7597887" cy="999067"/>
          </a:xfrm>
        </p:spPr>
        <p:txBody>
          <a:bodyPr anchor="ctr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7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/>
          </a:lstStyle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p>
            <a:endParaRPr lang="en-US"/>
          </a:p>
        </p:txBody>
      </p:sp>
      <p:sp>
        <p:nvSpPr>
          <p:cNvPr id="10486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Quote with Caption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12" descr="C0-HD-BTM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4375150"/>
            <a:ext cx="9144000" cy="2482850"/>
          </a:xfrm>
          <a:prstGeom prst="rect"/>
        </p:spPr>
      </p:pic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8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365557"/>
            <a:ext cx="7194552" cy="444443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9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3959863"/>
            <a:ext cx="7613650" cy="679871"/>
          </a:xfrm>
        </p:spPr>
        <p:txBody>
          <a:bodyPr anchor="ctr">
            <a:normAutofit/>
          </a:bodyPr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0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/>
          </a:lstStyle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6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p>
            <a:endParaRPr lang="en-US"/>
          </a:p>
        </p:txBody>
      </p:sp>
      <p:sp>
        <p:nvSpPr>
          <p:cNvPr id="104866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  <p:sp>
        <p:nvSpPr>
          <p:cNvPr id="1048663" name="TextBox 8"/>
          <p:cNvSpPr txBox="1"/>
          <p:nvPr/>
        </p:nvSpPr>
        <p:spPr>
          <a:xfrm>
            <a:off x="357188" y="933450"/>
            <a:ext cx="4572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>
              <a:spcBef>
                <a:spcPct val="0"/>
              </a:spcBef>
              <a:buNone/>
              <a:defRPr b="0" cap="all" sz="320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algn="tl" blurRad="28575" dir="14040000" dist="381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dirty="0" sz="8000" lang="en-US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64" name="TextBox 9"/>
          <p:cNvSpPr txBox="1"/>
          <p:nvPr/>
        </p:nvSpPr>
        <p:spPr>
          <a:xfrm>
            <a:off x="8238173" y="2701290"/>
            <a:ext cx="4572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>
              <a:spcBef>
                <a:spcPct val="0"/>
              </a:spcBef>
              <a:buNone/>
              <a:defRPr b="0" cap="all" sz="320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algn="tl" blurRad="28575" dir="14040000" dist="381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lvl="0"/>
            <a:r>
              <a:rPr dirty="0" sz="8000" lang="en-US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Name Card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8" descr="C0-HD-BTM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4375150"/>
            <a:ext cx="9144000" cy="2482850"/>
          </a:xfrm>
          <a:prstGeom prst="rect"/>
        </p:spPr>
      </p:pic>
      <p:sp>
        <p:nvSpPr>
          <p:cNvPr id="1048610" name="Title 1"/>
          <p:cNvSpPr>
            <a:spLocks noGrp="1"/>
          </p:cNvSpPr>
          <p:nvPr>
            <p:ph type="title"/>
          </p:nvPr>
        </p:nvSpPr>
        <p:spPr>
          <a:xfrm>
            <a:off x="768371" y="1124702"/>
            <a:ext cx="7609640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1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8316"/>
            <a:ext cx="7608491" cy="999885"/>
          </a:xfrm>
        </p:spPr>
        <p:txBody>
          <a:bodyPr anchor="t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2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78884"/>
            <a:ext cx="2183130" cy="365125"/>
          </a:xfrm>
        </p:spPr>
        <p:txBody>
          <a:bodyPr/>
          <a:lstStyle>
            <a:lvl1pPr algn="r"/>
          </a:lstStyle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8884"/>
            <a:ext cx="5243619" cy="365125"/>
          </a:xfrm>
        </p:spPr>
        <p:txBody>
          <a:bodyPr/>
          <a:p>
            <a:endParaRPr lang="en-US"/>
          </a:p>
        </p:txBody>
      </p:sp>
      <p:sp>
        <p:nvSpPr>
          <p:cNvPr id="104861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303867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8" name="Text Placeholder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9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1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3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8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295400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516463" y="4191001"/>
            <a:ext cx="2588687" cy="682765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8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516463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29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4873765"/>
            <a:ext cx="2588687" cy="1344921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4191001"/>
            <a:ext cx="2586701" cy="682765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1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32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4873764"/>
            <a:ext cx="2586701" cy="1344921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4191001"/>
            <a:ext cx="2592352" cy="682765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4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6037391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35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4873762"/>
            <a:ext cx="2589334" cy="1344921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3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194560"/>
            <a:ext cx="8115300" cy="40241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itleAndTx">
  <p:cSld name="Vertical Title and Text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7" descr="C0-HD-BTM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4375150"/>
            <a:ext cx="9144000" cy="2482850"/>
          </a:xfrm>
          <a:prstGeom prst="rect"/>
        </p:spPr>
      </p:pic>
      <p:sp>
        <p:nvSpPr>
          <p:cNvPr id="104865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45067"/>
            <a:ext cx="1543050" cy="3903133"/>
          </a:xfrm>
        </p:spPr>
        <p:txBody>
          <a:bodyPr vert="eaVert">
            <a:normAutofit fontScale="90000"/>
          </a:bodyPr>
          <a:lstStyle>
            <a:lvl1pPr algn="l"/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745068"/>
            <a:ext cx="6153151" cy="3903133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79942"/>
            <a:ext cx="2183130" cy="365125"/>
          </a:xfrm>
        </p:spPr>
        <p:txBody>
          <a:bodyPr/>
          <a:lstStyle>
            <a:lvl1pPr algn="r"/>
          </a:lstStyle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65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1"/>
            <a:ext cx="5243619" cy="365125"/>
          </a:xfrm>
        </p:spPr>
        <p:txBody>
          <a:bodyPr/>
          <a:p>
            <a:endParaRPr lang="en-US"/>
          </a:p>
        </p:txBody>
      </p:sp>
      <p:sp>
        <p:nvSpPr>
          <p:cNvPr id="104865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2.png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 descr="C0-HD-TOP.png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0" y="0"/>
            <a:ext cx="9144000" cy="1441450"/>
          </a:xfrm>
          <a:prstGeom prst="rect"/>
        </p:spPr>
      </p:pic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514350" y="2194561"/>
            <a:ext cx="8115300" cy="4024125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6356351"/>
            <a:ext cx="218313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A832A-6D9B-4EE2-BE74-F64E6A069EF9}" type="datetimeFigureOut">
              <a:rPr lang="en-US" smtClean="0"/>
              <a:t>18-Apr-22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355846"/>
            <a:ext cx="58293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59C3B-53D6-4564-B07D-20018474D9BA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p:txStyles>
    <p:titleStyle>
      <a:lvl1pPr algn="r" defTabSz="914400" eaLnBrk="1" hangingPunct="1" latinLnBrk="0" rtl="0">
        <a:lnSpc>
          <a:spcPct val="90000"/>
        </a:lnSpc>
        <a:spcBef>
          <a:spcPct val="0"/>
        </a:spcBef>
        <a:buNone/>
        <a:defRPr baseline="0" cap="all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6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3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6" Type="http://schemas.openxmlformats.org/officeDocument/2006/relationships/slideLayout" Target="../slideLayouts/slideLayout6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3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6" Type="http://schemas.openxmlformats.org/officeDocument/2006/relationships/slideLayout" Target="../slideLayouts/slideLayout6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3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6" Type="http://schemas.openxmlformats.org/officeDocument/2006/relationships/slideLayout" Target="../slideLayouts/slideLayout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990600" y="533400"/>
            <a:ext cx="7086600" cy="834496"/>
          </a:xfrm>
        </p:spPr>
        <p:txBody>
          <a:bodyPr>
            <a:normAutofit/>
          </a:bodyPr>
          <a:p>
            <a:pPr algn="ctr"/>
            <a:r>
              <a:rPr dirty="0" sz="3600" lang="en-US" smtClean="0"/>
              <a:t>Knowledge management</a:t>
            </a:r>
            <a:endParaRPr dirty="0" sz="3600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7467600" cy="4572000"/>
          </a:xfrm>
        </p:spPr>
        <p:txBody>
          <a:bodyPr>
            <a:normAutofit/>
          </a:bodyPr>
          <a:p>
            <a:r>
              <a:rPr dirty="0" sz="4800" lang="en-US" smtClean="0"/>
              <a:t>E</a:t>
            </a:r>
            <a:r>
              <a:rPr dirty="0" sz="4800" lang="en-US" smtClean="0"/>
              <a:t>x</a:t>
            </a:r>
            <a:r>
              <a:rPr dirty="0" sz="4800" lang="en-US" smtClean="0"/>
              <a:t>p</a:t>
            </a:r>
            <a:r>
              <a:rPr dirty="0" sz="4800" lang="en-US" smtClean="0"/>
              <a:t>e</a:t>
            </a:r>
            <a:r>
              <a:rPr dirty="0" sz="4800" lang="en-US" smtClean="0"/>
              <a:t>r</a:t>
            </a:r>
            <a:r>
              <a:rPr dirty="0" sz="4800" lang="en-US" smtClean="0"/>
              <a:t>t</a:t>
            </a:r>
            <a:r>
              <a:rPr dirty="0" sz="4800" lang="en-US" smtClean="0"/>
              <a:t> </a:t>
            </a:r>
            <a:r>
              <a:rPr dirty="0" sz="4800" lang="en-US" smtClean="0"/>
              <a:t>S</a:t>
            </a:r>
            <a:r>
              <a:rPr dirty="0" sz="4800" lang="en-US" smtClean="0"/>
              <a:t>y</a:t>
            </a:r>
            <a:r>
              <a:rPr dirty="0" sz="4800" lang="en-US" smtClean="0"/>
              <a:t>s</a:t>
            </a:r>
            <a:r>
              <a:rPr dirty="0" sz="4800" lang="en-US" smtClean="0"/>
              <a:t>tem </a:t>
            </a:r>
            <a:endParaRPr altLang="en-US" sz="5400" lang="zh-CN"/>
          </a:p>
          <a:p>
            <a:endParaRPr b="1" dirty="0" sz="4800" lang="en-US" smtClean="0"/>
          </a:p>
          <a:p>
            <a:r>
              <a:rPr b="1" dirty="0" sz="4800" lang="en-US" smtClean="0"/>
              <a:t>B</a:t>
            </a:r>
            <a:r>
              <a:rPr b="1" dirty="0" sz="4800" lang="en-US" smtClean="0"/>
              <a:t>y</a:t>
            </a:r>
            <a:r>
              <a:rPr b="1" dirty="0" sz="4800" lang="en-US" smtClean="0"/>
              <a:t> </a:t>
            </a:r>
            <a:r>
              <a:rPr dirty="0" sz="4800" lang="en-US" smtClean="0"/>
              <a:t>– Prof. Dipika</a:t>
            </a:r>
            <a:endParaRPr altLang="en-US" 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b="3473"/>
          <a:stretch>
            <a:fillRect/>
          </a:stretch>
        </p:blipFill>
        <p:spPr>
          <a:xfrm>
            <a:off x="0" y="76200"/>
            <a:ext cx="9144000" cy="678180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52400" y="76200"/>
            <a:ext cx="8839200" cy="6629400"/>
          </a:xfrm>
          <a:prstGeom prst="rect"/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algn="tl" blurRad="50000" rotWithShape="0">
              <a:srgbClr val="000000">
                <a:alpha val="41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Components of An Expert System</a:t>
            </a:r>
            <a:endParaRPr dirty="0" lang="en-US"/>
          </a:p>
        </p:txBody>
      </p:sp>
      <p:pic>
        <p:nvPicPr>
          <p:cNvPr id="2097157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09600" y="2152650"/>
            <a:ext cx="8077200" cy="4324350"/>
          </a:xfrm>
          <a:prstGeom prst="rect"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Diagram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Forward chaining</a:t>
            </a:r>
            <a:endParaRPr dirty="0" lang="en-US"/>
          </a:p>
        </p:txBody>
      </p:sp>
      <p:pic>
        <p:nvPicPr>
          <p:cNvPr id="2097158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7200" y="2133600"/>
            <a:ext cx="8077200" cy="4114800"/>
          </a:xfrm>
          <a:prstGeom prst="rect"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Backward chaining</a:t>
            </a:r>
            <a:endParaRPr dirty="0" lang="en-US"/>
          </a:p>
        </p:txBody>
      </p:sp>
      <p:pic>
        <p:nvPicPr>
          <p:cNvPr id="2097159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85800" y="2057400"/>
            <a:ext cx="7696200" cy="3886200"/>
          </a:xfrm>
          <a:prstGeom prst="rect"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Types of Expert System</a:t>
            </a:r>
            <a:endParaRPr dirty="0" lang="en-US"/>
          </a:p>
        </p:txBody>
      </p:sp>
      <p:sp>
        <p:nvSpPr>
          <p:cNvPr id="1048599" name="TextBox 4"/>
          <p:cNvSpPr txBox="1"/>
          <p:nvPr/>
        </p:nvSpPr>
        <p:spPr>
          <a:xfrm>
            <a:off x="457200" y="2290741"/>
            <a:ext cx="7772400" cy="4003040"/>
          </a:xfrm>
          <a:prstGeom prst="rect"/>
          <a:noFill/>
        </p:spPr>
        <p:txBody>
          <a:bodyPr rtlCol="0" wrap="square">
            <a:spAutoFit/>
          </a:bodyPr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Advisory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Dictatorial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Criticizing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Repair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Diagnosis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Instruction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Interpretation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Prediction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Design and planning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Monitoring and control</a:t>
            </a:r>
          </a:p>
          <a:p>
            <a:pPr indent="-342900" marL="342900">
              <a:buFont typeface="Wingdings" pitchFamily="2" charset="2"/>
              <a:buChar char="v"/>
            </a:pPr>
            <a:r>
              <a:rPr dirty="0" sz="2400" lang="en-US" smtClean="0"/>
              <a:t>classification</a:t>
            </a:r>
            <a:endParaRPr dirty="0" sz="2400"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6457950" cy="1293028"/>
          </a:xfrm>
        </p:spPr>
        <p:txBody>
          <a:bodyPr/>
          <a:p>
            <a:r>
              <a:rPr dirty="0" lang="en-US" smtClean="0"/>
              <a:t>Operation </a:t>
            </a:r>
            <a:r>
              <a:rPr dirty="0" lang="en-US"/>
              <a:t>o</a:t>
            </a:r>
            <a:r>
              <a:rPr dirty="0" lang="en-US" smtClean="0"/>
              <a:t>f The System</a:t>
            </a:r>
            <a:endParaRPr dirty="0" lang="en-US"/>
          </a:p>
        </p:txBody>
      </p:sp>
      <p:graphicFrame>
        <p:nvGraphicFramePr>
          <p:cNvPr id="4194305" name="Diagram 2"/>
          <p:cNvGraphicFramePr>
            <a:graphicFrameLocks/>
          </p:cNvGraphicFramePr>
          <p:nvPr/>
        </p:nvGraphicFramePr>
        <p:xfrm>
          <a:off x="14478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Capabilities of Expert System</a:t>
            </a:r>
            <a:endParaRPr dirty="0" lang="en-US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Advising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Instructing and assisting human in decision making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Demonstrating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Deriving a solution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D</a:t>
            </a:r>
            <a:r>
              <a:rPr dirty="0" lang="en-US" smtClean="0"/>
              <a:t>iagnosing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Explaining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Interpreting input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Predicting results</a:t>
            </a:r>
          </a:p>
          <a:p>
            <a:pPr>
              <a:buFont typeface="Wingdings" pitchFamily="2" charset="2"/>
              <a:buChar char="Ø"/>
            </a:pPr>
            <a:r>
              <a:rPr dirty="0" lang="en-US"/>
              <a:t> </a:t>
            </a:r>
            <a:r>
              <a:rPr dirty="0" lang="en-US" smtClean="0"/>
              <a:t>Suggesting alternative options to a problem</a:t>
            </a:r>
            <a:endParaRPr dirty="0"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905750" cy="1293028"/>
          </a:xfrm>
        </p:spPr>
        <p:txBody>
          <a:bodyPr>
            <a:normAutofit/>
          </a:bodyPr>
          <a:p>
            <a:pPr algn="ctr"/>
            <a:r>
              <a:rPr dirty="0" sz="2800" lang="en-US" smtClean="0"/>
              <a:t>Steps to develop an Expert system project</a:t>
            </a:r>
            <a:endParaRPr dirty="0" sz="2800" lang="en-US"/>
          </a:p>
        </p:txBody>
      </p:sp>
      <p:graphicFrame>
        <p:nvGraphicFramePr>
          <p:cNvPr id="4194306" name="Diagram 2"/>
          <p:cNvGraphicFramePr>
            <a:graphicFrameLocks/>
          </p:cNvGraphicFramePr>
          <p:nvPr/>
        </p:nvGraphicFramePr>
        <p:xfrm>
          <a:off x="685800" y="1828800"/>
          <a:ext cx="7467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-101717" y="138803"/>
            <a:ext cx="9295793" cy="6660768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/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457950" cy="1293028"/>
          </a:xfrm>
        </p:spPr>
        <p:txBody>
          <a:bodyPr>
            <a:normAutofit/>
          </a:bodyPr>
          <a:p>
            <a:pPr algn="ctr"/>
            <a:r>
              <a:rPr dirty="0" sz="3200" lang="en-US" smtClean="0"/>
              <a:t>Disadvantages of an Expert System</a:t>
            </a:r>
            <a:endParaRPr dirty="0" sz="3200" lang="en-US"/>
          </a:p>
        </p:txBody>
      </p:sp>
      <p:graphicFrame>
        <p:nvGraphicFramePr>
          <p:cNvPr id="4194307" name="Diagram 2"/>
          <p:cNvGraphicFramePr>
            <a:graphicFrameLocks/>
          </p:cNvGraphicFramePr>
          <p:nvPr/>
        </p:nvGraphicFramePr>
        <p:xfrm>
          <a:off x="1600200" y="2057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duotone>
              <a:prstClr val="black"/>
              <a:schemeClr val="bg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Vapor Trail">
      <a:dk1>
        <a:sysClr lastClr="000000" val="windowText"/>
      </a:dk1>
      <a:lt1>
        <a:sysClr lastClr="FFFFFF" val="window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dir="t" rig="threePt"/>
          </a:scene3d>
          <a:sp3d>
            <a:bevelT w="25400" h="12700"/>
          </a:sp3d>
        </a:effectStyle>
        <a:effectStyle>
          <a:effectLst>
            <a:outerShdw algn="ctr" blurRad="57150" dir="5400000" dist="1905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dir="t" rig="threeP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Mr. Subhash</dc:creator>
  <cp:lastModifiedBy>Mr. Subhash</cp:lastModifiedBy>
  <dcterms:created xsi:type="dcterms:W3CDTF">2022-04-18T02:31:59Z</dcterms:created>
  <dcterms:modified xsi:type="dcterms:W3CDTF">2024-12-23T09:11:06Z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b9cf8c33bb814a149c4a411e30086356</vt:lpwstr>
  </property>
</Properties>
</file>