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718" r:id="rId1"/>
  </p:sldMasterIdLst>
  <p:notesMasterIdLst>
    <p:notesMasterId r:id="rId2"/>
  </p:notesMasterIdLst>
  <p:sldIdLst>
    <p:sldId id="333" r:id="rId3"/>
    <p:sldId id="334" r:id="rId4"/>
    <p:sldId id="335" r:id="rId5"/>
    <p:sldId id="336" r:id="rId6"/>
    <p:sldId id="337" r:id="rId7"/>
    <p:sldId id="338" r:id="rId8"/>
    <p:sldId id="339" r:id="rId9"/>
    <p:sldId id="340" r:id="rId10"/>
    <p:sldId id="341" r:id="rId11"/>
    <p:sldId id="342" r:id="rId12"/>
    <p:sldId id="343" r:id="rId13"/>
  </p:sldIdLst>
  <p:sldSz type="screen16x9" cy="6858000" cx="12192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p:restoredLeft sz="14995" autoAdjust="0"/>
    <p:restoredTop sz="94656" autoAdjust="0"/>
  </p:normalViewPr>
  <p:slideViewPr>
    <p:cSldViewPr snapToGrid="0">
      <p:cViewPr varScale="1">
        <p:scale>
          <a:sx n="78" d="100"/>
          <a:sy n="78" d="100"/>
        </p:scale>
        <p:origin x="878" y="62"/>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tableStyles" Target="tableStyles.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47" name=""/>
        <p:cNvGrpSpPr/>
        <p:nvPr/>
      </p:nvGrpSpPr>
      <p:grpSpPr>
        <a:xfrm>
          <a:off x="0" y="0"/>
          <a:ext cx="0" cy="0"/>
          <a:chOff x="0" y="0"/>
          <a:chExt cx="0" cy="0"/>
        </a:xfrm>
      </p:grpSpPr>
      <p:sp>
        <p:nvSpPr>
          <p:cNvPr id="104869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9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9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9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9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9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23" name=""/>
        <p:cNvGrpSpPr/>
        <p:nvPr/>
      </p:nvGrpSpPr>
      <p:grpSpPr>
        <a:xfrm>
          <a:off x="0" y="0"/>
          <a:ext cx="0" cy="0"/>
          <a:chOff x="0" y="0"/>
          <a:chExt cx="0" cy="0"/>
        </a:xfrm>
      </p:grpSpPr>
      <p:sp>
        <p:nvSpPr>
          <p:cNvPr id="1048581"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lang="en-US"/>
              <a:t>Click to edit Master subtitle style</a:t>
            </a:r>
            <a:endParaRPr lang="en-IN"/>
          </a:p>
        </p:txBody>
      </p:sp>
      <p:sp>
        <p:nvSpPr>
          <p:cNvPr id="1048583" name="Date Placeholder 3"/>
          <p:cNvSpPr>
            <a:spLocks noGrp="1"/>
          </p:cNvSpPr>
          <p:nvPr>
            <p:ph type="dt" sz="half" idx="10"/>
          </p:nvPr>
        </p:nvSpPr>
        <p:spPr/>
        <p:txBody>
          <a:bodyPr/>
          <a:p>
            <a:fld id="{EE147158-3054-4EC3-ABC3-7A21091D63AA}" type="datetimeFigureOut">
              <a:rPr lang="en-IN" smtClean="0"/>
              <a:t>05-03-2024</a:t>
            </a:fld>
            <a:endParaRPr lang="en-IN"/>
          </a:p>
        </p:txBody>
      </p:sp>
      <p:sp>
        <p:nvSpPr>
          <p:cNvPr id="1048584" name="Footer Placeholder 4"/>
          <p:cNvSpPr>
            <a:spLocks noGrp="1"/>
          </p:cNvSpPr>
          <p:nvPr>
            <p:ph type="ftr" sz="quarter" idx="11"/>
          </p:nvPr>
        </p:nvSpPr>
        <p:spPr/>
        <p:txBody>
          <a:bodyPr/>
          <a:p>
            <a:endParaRPr lang="en-IN"/>
          </a:p>
        </p:txBody>
      </p:sp>
      <p:sp>
        <p:nvSpPr>
          <p:cNvPr id="1048585" name="Slide Number Placeholder 5"/>
          <p:cNvSpPr>
            <a:spLocks noGrp="1"/>
          </p:cNvSpPr>
          <p:nvPr>
            <p:ph type="sldNum" sz="quarter" idx="12"/>
          </p:nvPr>
        </p:nvSpPr>
        <p:spPr/>
        <p:txBody>
          <a:bodyPr/>
          <a:p>
            <a:fld id="{81FFC7C1-8EFE-4FB0-A948-0FFA1618613E}" type="slidenum">
              <a:rPr lang="en-IN" smtClean="0"/>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26" name=""/>
        <p:cNvGrpSpPr/>
        <p:nvPr/>
      </p:nvGrpSpPr>
      <p:grpSpPr>
        <a:xfrm>
          <a:off x="0" y="0"/>
          <a:ext cx="0" cy="0"/>
          <a:chOff x="0" y="0"/>
          <a:chExt cx="0" cy="0"/>
        </a:xfrm>
      </p:grpSpPr>
      <p:sp>
        <p:nvSpPr>
          <p:cNvPr id="1048587" name="Title 1"/>
          <p:cNvSpPr>
            <a:spLocks noGrp="1"/>
          </p:cNvSpPr>
          <p:nvPr>
            <p:ph type="title"/>
          </p:nvPr>
        </p:nvSpPr>
        <p:spPr/>
        <p:txBody>
          <a:bodyPr/>
          <a:p>
            <a:r>
              <a:rPr lang="en-US"/>
              <a:t>Click to edit Master title style</a:t>
            </a:r>
            <a:endParaRPr lang="en-IN"/>
          </a:p>
        </p:txBody>
      </p:sp>
      <p:sp>
        <p:nvSpPr>
          <p:cNvPr id="1048588" name="Content Placeholder 2"/>
          <p:cNvSpPr>
            <a:spLocks noGrp="1"/>
          </p:cNvSpPr>
          <p:nvPr>
            <p:ph idx="1"/>
          </p:nvPr>
        </p:nvSpPr>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48589" name="Date Placeholder 3"/>
          <p:cNvSpPr>
            <a:spLocks noGrp="1"/>
          </p:cNvSpPr>
          <p:nvPr>
            <p:ph type="dt" sz="half" idx="10"/>
          </p:nvPr>
        </p:nvSpPr>
        <p:spPr/>
        <p:txBody>
          <a:bodyPr/>
          <a:p>
            <a:fld id="{EE147158-3054-4EC3-ABC3-7A21091D63AA}" type="datetimeFigureOut">
              <a:rPr lang="en-IN" smtClean="0"/>
              <a:t>05-03-2024</a:t>
            </a:fld>
            <a:endParaRPr lang="en-IN"/>
          </a:p>
        </p:txBody>
      </p:sp>
      <p:sp>
        <p:nvSpPr>
          <p:cNvPr id="1048590" name="Footer Placeholder 4"/>
          <p:cNvSpPr>
            <a:spLocks noGrp="1"/>
          </p:cNvSpPr>
          <p:nvPr>
            <p:ph type="ftr" sz="quarter" idx="11"/>
          </p:nvPr>
        </p:nvSpPr>
        <p:spPr/>
        <p:txBody>
          <a:bodyPr/>
          <a:p>
            <a:endParaRPr lang="en-IN"/>
          </a:p>
        </p:txBody>
      </p:sp>
      <p:sp>
        <p:nvSpPr>
          <p:cNvPr id="1048591" name="Slide Number Placeholder 5"/>
          <p:cNvSpPr>
            <a:spLocks noGrp="1"/>
          </p:cNvSpPr>
          <p:nvPr>
            <p:ph type="sldNum" sz="quarter" idx="12"/>
          </p:nvPr>
        </p:nvSpPr>
        <p:spPr/>
        <p:txBody>
          <a:bodyPr/>
          <a:p>
            <a:fld id="{81FFC7C1-8EFE-4FB0-A948-0FFA1618613E}" type="slidenum">
              <a:rPr lang="en-IN" smtClean="0"/>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41" name=""/>
        <p:cNvGrpSpPr/>
        <p:nvPr/>
      </p:nvGrpSpPr>
      <p:grpSpPr>
        <a:xfrm>
          <a:off x="0" y="0"/>
          <a:ext cx="0" cy="0"/>
          <a:chOff x="0" y="0"/>
          <a:chExt cx="0" cy="0"/>
        </a:xfrm>
      </p:grpSpPr>
      <p:sp>
        <p:nvSpPr>
          <p:cNvPr id="1048663"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1048664" name="Text Placeholder 2"/>
          <p:cNvSpPr>
            <a:spLocks noGrp="1"/>
          </p:cNvSpPr>
          <p:nvPr>
            <p:ph type="body" idx="1"/>
          </p:nvPr>
        </p:nvSpPr>
        <p:spPr>
          <a:xfrm>
            <a:off x="831850" y="4589463"/>
            <a:ext cx="10515600" cy="1500187"/>
          </a:xfrm>
        </p:spPr>
        <p:txBody>
          <a:bodyPr/>
          <a:lstStyle>
            <a:lvl1pPr indent="0" marL="0">
              <a:buNone/>
              <a:defRPr sz="2400">
                <a:solidFill>
                  <a:schemeClr val="tx1">
                    <a:tint val="75000"/>
                  </a:schemeClr>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lang="en-US"/>
              <a:t>Click to edit Master text styles</a:t>
            </a:r>
          </a:p>
        </p:txBody>
      </p:sp>
      <p:sp>
        <p:nvSpPr>
          <p:cNvPr id="1048665" name="Date Placeholder 3"/>
          <p:cNvSpPr>
            <a:spLocks noGrp="1"/>
          </p:cNvSpPr>
          <p:nvPr>
            <p:ph type="dt" sz="half" idx="10"/>
          </p:nvPr>
        </p:nvSpPr>
        <p:spPr/>
        <p:txBody>
          <a:bodyPr/>
          <a:p>
            <a:fld id="{EE147158-3054-4EC3-ABC3-7A21091D63AA}" type="datetimeFigureOut">
              <a:rPr lang="en-IN" smtClean="0"/>
              <a:t>05-03-2024</a:t>
            </a:fld>
            <a:endParaRPr lang="en-IN"/>
          </a:p>
        </p:txBody>
      </p:sp>
      <p:sp>
        <p:nvSpPr>
          <p:cNvPr id="1048666" name="Footer Placeholder 4"/>
          <p:cNvSpPr>
            <a:spLocks noGrp="1"/>
          </p:cNvSpPr>
          <p:nvPr>
            <p:ph type="ftr" sz="quarter" idx="11"/>
          </p:nvPr>
        </p:nvSpPr>
        <p:spPr/>
        <p:txBody>
          <a:bodyPr/>
          <a:p>
            <a:endParaRPr lang="en-IN"/>
          </a:p>
        </p:txBody>
      </p:sp>
      <p:sp>
        <p:nvSpPr>
          <p:cNvPr id="1048667" name="Slide Number Placeholder 5"/>
          <p:cNvSpPr>
            <a:spLocks noGrp="1"/>
          </p:cNvSpPr>
          <p:nvPr>
            <p:ph type="sldNum" sz="quarter" idx="12"/>
          </p:nvPr>
        </p:nvSpPr>
        <p:spPr/>
        <p:txBody>
          <a:bodyPr/>
          <a:p>
            <a:fld id="{81FFC7C1-8EFE-4FB0-A948-0FFA1618613E}" type="slidenum">
              <a:rPr lang="en-IN" smtClean="0"/>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42" name=""/>
        <p:cNvGrpSpPr/>
        <p:nvPr/>
      </p:nvGrpSpPr>
      <p:grpSpPr>
        <a:xfrm>
          <a:off x="0" y="0"/>
          <a:ext cx="0" cy="0"/>
          <a:chOff x="0" y="0"/>
          <a:chExt cx="0" cy="0"/>
        </a:xfrm>
      </p:grpSpPr>
      <p:sp>
        <p:nvSpPr>
          <p:cNvPr id="1048668" name="Title 1"/>
          <p:cNvSpPr>
            <a:spLocks noGrp="1"/>
          </p:cNvSpPr>
          <p:nvPr>
            <p:ph type="title"/>
          </p:nvPr>
        </p:nvSpPr>
        <p:spPr/>
        <p:txBody>
          <a:bodyPr/>
          <a:p>
            <a:r>
              <a:rPr lang="en-US"/>
              <a:t>Click to edit Master title style</a:t>
            </a:r>
            <a:endParaRPr lang="en-IN"/>
          </a:p>
        </p:txBody>
      </p:sp>
      <p:sp>
        <p:nvSpPr>
          <p:cNvPr id="1048669" name="Content Placeholder 2"/>
          <p:cNvSpPr>
            <a:spLocks noGrp="1"/>
          </p:cNvSpPr>
          <p:nvPr>
            <p:ph sz="half" idx="1"/>
          </p:nvPr>
        </p:nvSpPr>
        <p:spPr>
          <a:xfrm>
            <a:off x="838200" y="1825625"/>
            <a:ext cx="5181600" cy="4351338"/>
          </a:xfrm>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48670" name="Content Placeholder 3"/>
          <p:cNvSpPr>
            <a:spLocks noGrp="1"/>
          </p:cNvSpPr>
          <p:nvPr>
            <p:ph sz="half" idx="2"/>
          </p:nvPr>
        </p:nvSpPr>
        <p:spPr>
          <a:xfrm>
            <a:off x="6172200" y="1825625"/>
            <a:ext cx="5181600" cy="4351338"/>
          </a:xfrm>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48671" name="Date Placeholder 4"/>
          <p:cNvSpPr>
            <a:spLocks noGrp="1"/>
          </p:cNvSpPr>
          <p:nvPr>
            <p:ph type="dt" sz="half" idx="10"/>
          </p:nvPr>
        </p:nvSpPr>
        <p:spPr/>
        <p:txBody>
          <a:bodyPr/>
          <a:p>
            <a:fld id="{EE147158-3054-4EC3-ABC3-7A21091D63AA}" type="datetimeFigureOut">
              <a:rPr lang="en-IN" smtClean="0"/>
              <a:t>05-03-2024</a:t>
            </a:fld>
            <a:endParaRPr lang="en-IN"/>
          </a:p>
        </p:txBody>
      </p:sp>
      <p:sp>
        <p:nvSpPr>
          <p:cNvPr id="1048672" name="Footer Placeholder 5"/>
          <p:cNvSpPr>
            <a:spLocks noGrp="1"/>
          </p:cNvSpPr>
          <p:nvPr>
            <p:ph type="ftr" sz="quarter" idx="11"/>
          </p:nvPr>
        </p:nvSpPr>
        <p:spPr/>
        <p:txBody>
          <a:bodyPr/>
          <a:p>
            <a:endParaRPr lang="en-IN"/>
          </a:p>
        </p:txBody>
      </p:sp>
      <p:sp>
        <p:nvSpPr>
          <p:cNvPr id="1048673" name="Slide Number Placeholder 6"/>
          <p:cNvSpPr>
            <a:spLocks noGrp="1"/>
          </p:cNvSpPr>
          <p:nvPr>
            <p:ph type="sldNum" sz="quarter" idx="12"/>
          </p:nvPr>
        </p:nvSpPr>
        <p:spPr/>
        <p:txBody>
          <a:bodyPr/>
          <a:p>
            <a:fld id="{81FFC7C1-8EFE-4FB0-A948-0FFA1618613E}" type="slidenum">
              <a:rPr lang="en-IN" smtClean="0"/>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43" name=""/>
        <p:cNvGrpSpPr/>
        <p:nvPr/>
      </p:nvGrpSpPr>
      <p:grpSpPr>
        <a:xfrm>
          <a:off x="0" y="0"/>
          <a:ext cx="0" cy="0"/>
          <a:chOff x="0" y="0"/>
          <a:chExt cx="0" cy="0"/>
        </a:xfrm>
      </p:grpSpPr>
      <p:sp>
        <p:nvSpPr>
          <p:cNvPr id="1048674" name="Title 1"/>
          <p:cNvSpPr>
            <a:spLocks noGrp="1"/>
          </p:cNvSpPr>
          <p:nvPr>
            <p:ph type="title"/>
          </p:nvPr>
        </p:nvSpPr>
        <p:spPr>
          <a:xfrm>
            <a:off x="839788" y="365125"/>
            <a:ext cx="10515600" cy="1325563"/>
          </a:xfrm>
        </p:spPr>
        <p:txBody>
          <a:bodyPr/>
          <a:p>
            <a:r>
              <a:rPr lang="en-US"/>
              <a:t>Click to edit Master title style</a:t>
            </a:r>
            <a:endParaRPr lang="en-IN"/>
          </a:p>
        </p:txBody>
      </p:sp>
      <p:sp>
        <p:nvSpPr>
          <p:cNvPr id="1048675" name="Text Placeholder 2"/>
          <p:cNvSpPr>
            <a:spLocks noGrp="1"/>
          </p:cNvSpPr>
          <p:nvPr>
            <p:ph type="body" idx="1"/>
          </p:nvPr>
        </p:nvSpPr>
        <p:spPr>
          <a:xfrm>
            <a:off x="839788"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676" name="Content Placeholder 3"/>
          <p:cNvSpPr>
            <a:spLocks noGrp="1"/>
          </p:cNvSpPr>
          <p:nvPr>
            <p:ph sz="half" idx="2"/>
          </p:nvPr>
        </p:nvSpPr>
        <p:spPr>
          <a:xfrm>
            <a:off x="839788" y="2505075"/>
            <a:ext cx="5157787" cy="3684588"/>
          </a:xfrm>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4867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678" name="Content Placeholder 5"/>
          <p:cNvSpPr>
            <a:spLocks noGrp="1"/>
          </p:cNvSpPr>
          <p:nvPr>
            <p:ph sz="quarter" idx="4"/>
          </p:nvPr>
        </p:nvSpPr>
        <p:spPr>
          <a:xfrm>
            <a:off x="6172200" y="2505075"/>
            <a:ext cx="5183188" cy="3684588"/>
          </a:xfrm>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48679" name="Date Placeholder 6"/>
          <p:cNvSpPr>
            <a:spLocks noGrp="1"/>
          </p:cNvSpPr>
          <p:nvPr>
            <p:ph type="dt" sz="half" idx="10"/>
          </p:nvPr>
        </p:nvSpPr>
        <p:spPr/>
        <p:txBody>
          <a:bodyPr/>
          <a:p>
            <a:fld id="{EE147158-3054-4EC3-ABC3-7A21091D63AA}" type="datetimeFigureOut">
              <a:rPr lang="en-IN" smtClean="0"/>
              <a:t>05-03-2024</a:t>
            </a:fld>
            <a:endParaRPr lang="en-IN"/>
          </a:p>
        </p:txBody>
      </p:sp>
      <p:sp>
        <p:nvSpPr>
          <p:cNvPr id="1048680" name="Footer Placeholder 7"/>
          <p:cNvSpPr>
            <a:spLocks noGrp="1"/>
          </p:cNvSpPr>
          <p:nvPr>
            <p:ph type="ftr" sz="quarter" idx="11"/>
          </p:nvPr>
        </p:nvSpPr>
        <p:spPr/>
        <p:txBody>
          <a:bodyPr/>
          <a:p>
            <a:endParaRPr lang="en-IN"/>
          </a:p>
        </p:txBody>
      </p:sp>
      <p:sp>
        <p:nvSpPr>
          <p:cNvPr id="1048681" name="Slide Number Placeholder 8"/>
          <p:cNvSpPr>
            <a:spLocks noGrp="1"/>
          </p:cNvSpPr>
          <p:nvPr>
            <p:ph type="sldNum" sz="quarter" idx="12"/>
          </p:nvPr>
        </p:nvSpPr>
        <p:spPr/>
        <p:txBody>
          <a:bodyPr/>
          <a:p>
            <a:fld id="{81FFC7C1-8EFE-4FB0-A948-0FFA1618613E}" type="slidenum">
              <a:rPr lang="en-IN" smtClean="0"/>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37" name=""/>
        <p:cNvGrpSpPr/>
        <p:nvPr/>
      </p:nvGrpSpPr>
      <p:grpSpPr>
        <a:xfrm>
          <a:off x="0" y="0"/>
          <a:ext cx="0" cy="0"/>
          <a:chOff x="0" y="0"/>
          <a:chExt cx="0" cy="0"/>
        </a:xfrm>
      </p:grpSpPr>
      <p:sp>
        <p:nvSpPr>
          <p:cNvPr id="1048643" name="Title 1"/>
          <p:cNvSpPr>
            <a:spLocks noGrp="1"/>
          </p:cNvSpPr>
          <p:nvPr>
            <p:ph type="title"/>
          </p:nvPr>
        </p:nvSpPr>
        <p:spPr/>
        <p:txBody>
          <a:bodyPr/>
          <a:p>
            <a:r>
              <a:rPr lang="en-US"/>
              <a:t>Click to edit Master title style</a:t>
            </a:r>
            <a:endParaRPr lang="en-IN"/>
          </a:p>
        </p:txBody>
      </p:sp>
      <p:sp>
        <p:nvSpPr>
          <p:cNvPr id="1048644" name="Date Placeholder 2"/>
          <p:cNvSpPr>
            <a:spLocks noGrp="1"/>
          </p:cNvSpPr>
          <p:nvPr>
            <p:ph type="dt" sz="half" idx="10"/>
          </p:nvPr>
        </p:nvSpPr>
        <p:spPr/>
        <p:txBody>
          <a:bodyPr/>
          <a:p>
            <a:fld id="{EE147158-3054-4EC3-ABC3-7A21091D63AA}" type="datetimeFigureOut">
              <a:rPr lang="en-IN" smtClean="0"/>
              <a:t>05-03-2024</a:t>
            </a:fld>
            <a:endParaRPr lang="en-IN"/>
          </a:p>
        </p:txBody>
      </p:sp>
      <p:sp>
        <p:nvSpPr>
          <p:cNvPr id="1048645" name="Footer Placeholder 3"/>
          <p:cNvSpPr>
            <a:spLocks noGrp="1"/>
          </p:cNvSpPr>
          <p:nvPr>
            <p:ph type="ftr" sz="quarter" idx="11"/>
          </p:nvPr>
        </p:nvSpPr>
        <p:spPr/>
        <p:txBody>
          <a:bodyPr/>
          <a:p>
            <a:endParaRPr lang="en-IN"/>
          </a:p>
        </p:txBody>
      </p:sp>
      <p:sp>
        <p:nvSpPr>
          <p:cNvPr id="1048646" name="Slide Number Placeholder 4"/>
          <p:cNvSpPr>
            <a:spLocks noGrp="1"/>
          </p:cNvSpPr>
          <p:nvPr>
            <p:ph type="sldNum" sz="quarter" idx="12"/>
          </p:nvPr>
        </p:nvSpPr>
        <p:spPr/>
        <p:txBody>
          <a:bodyPr/>
          <a:p>
            <a:fld id="{81FFC7C1-8EFE-4FB0-A948-0FFA1618613E}" type="slidenum">
              <a:rPr lang="en-IN" smtClean="0"/>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44" name=""/>
        <p:cNvGrpSpPr/>
        <p:nvPr/>
      </p:nvGrpSpPr>
      <p:grpSpPr>
        <a:xfrm>
          <a:off x="0" y="0"/>
          <a:ext cx="0" cy="0"/>
          <a:chOff x="0" y="0"/>
          <a:chExt cx="0" cy="0"/>
        </a:xfrm>
      </p:grpSpPr>
      <p:sp>
        <p:nvSpPr>
          <p:cNvPr id="1048682" name="Date Placeholder 1"/>
          <p:cNvSpPr>
            <a:spLocks noGrp="1"/>
          </p:cNvSpPr>
          <p:nvPr>
            <p:ph type="dt" sz="half" idx="10"/>
          </p:nvPr>
        </p:nvSpPr>
        <p:spPr/>
        <p:txBody>
          <a:bodyPr/>
          <a:p>
            <a:fld id="{EE147158-3054-4EC3-ABC3-7A21091D63AA}" type="datetimeFigureOut">
              <a:rPr lang="en-IN" smtClean="0"/>
              <a:t>05-03-2024</a:t>
            </a:fld>
            <a:endParaRPr lang="en-IN"/>
          </a:p>
        </p:txBody>
      </p:sp>
      <p:sp>
        <p:nvSpPr>
          <p:cNvPr id="1048683" name="Footer Placeholder 2"/>
          <p:cNvSpPr>
            <a:spLocks noGrp="1"/>
          </p:cNvSpPr>
          <p:nvPr>
            <p:ph type="ftr" sz="quarter" idx="11"/>
          </p:nvPr>
        </p:nvSpPr>
        <p:spPr/>
        <p:txBody>
          <a:bodyPr/>
          <a:p>
            <a:endParaRPr lang="en-IN"/>
          </a:p>
        </p:txBody>
      </p:sp>
      <p:sp>
        <p:nvSpPr>
          <p:cNvPr id="1048684" name="Slide Number Placeholder 3"/>
          <p:cNvSpPr>
            <a:spLocks noGrp="1"/>
          </p:cNvSpPr>
          <p:nvPr>
            <p:ph type="sldNum" sz="quarter" idx="12"/>
          </p:nvPr>
        </p:nvSpPr>
        <p:spPr/>
        <p:txBody>
          <a:bodyPr/>
          <a:p>
            <a:fld id="{81FFC7C1-8EFE-4FB0-A948-0FFA1618613E}" type="slidenum">
              <a:rPr lang="en-IN" smtClean="0"/>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45" name=""/>
        <p:cNvGrpSpPr/>
        <p:nvPr/>
      </p:nvGrpSpPr>
      <p:grpSpPr>
        <a:xfrm>
          <a:off x="0" y="0"/>
          <a:ext cx="0" cy="0"/>
          <a:chOff x="0" y="0"/>
          <a:chExt cx="0" cy="0"/>
        </a:xfrm>
      </p:grpSpPr>
      <p:sp>
        <p:nvSpPr>
          <p:cNvPr id="1048685"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1048686"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4868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en-US"/>
              <a:t>Click to edit Master text styles</a:t>
            </a:r>
          </a:p>
        </p:txBody>
      </p:sp>
      <p:sp>
        <p:nvSpPr>
          <p:cNvPr id="1048688" name="Date Placeholder 4"/>
          <p:cNvSpPr>
            <a:spLocks noGrp="1"/>
          </p:cNvSpPr>
          <p:nvPr>
            <p:ph type="dt" sz="half" idx="10"/>
          </p:nvPr>
        </p:nvSpPr>
        <p:spPr/>
        <p:txBody>
          <a:bodyPr/>
          <a:p>
            <a:fld id="{EE147158-3054-4EC3-ABC3-7A21091D63AA}" type="datetimeFigureOut">
              <a:rPr lang="en-IN" smtClean="0"/>
              <a:t>05-03-2024</a:t>
            </a:fld>
            <a:endParaRPr lang="en-IN"/>
          </a:p>
        </p:txBody>
      </p:sp>
      <p:sp>
        <p:nvSpPr>
          <p:cNvPr id="1048689" name="Footer Placeholder 5"/>
          <p:cNvSpPr>
            <a:spLocks noGrp="1"/>
          </p:cNvSpPr>
          <p:nvPr>
            <p:ph type="ftr" sz="quarter" idx="11"/>
          </p:nvPr>
        </p:nvSpPr>
        <p:spPr/>
        <p:txBody>
          <a:bodyPr/>
          <a:p>
            <a:endParaRPr lang="en-IN"/>
          </a:p>
        </p:txBody>
      </p:sp>
      <p:sp>
        <p:nvSpPr>
          <p:cNvPr id="1048690" name="Slide Number Placeholder 6"/>
          <p:cNvSpPr>
            <a:spLocks noGrp="1"/>
          </p:cNvSpPr>
          <p:nvPr>
            <p:ph type="sldNum" sz="quarter" idx="12"/>
          </p:nvPr>
        </p:nvSpPr>
        <p:spPr/>
        <p:txBody>
          <a:bodyPr/>
          <a:p>
            <a:fld id="{81FFC7C1-8EFE-4FB0-A948-0FFA1618613E}" type="slidenum">
              <a:rPr lang="en-IN" smtClean="0"/>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39" name=""/>
        <p:cNvGrpSpPr/>
        <p:nvPr/>
      </p:nvGrpSpPr>
      <p:grpSpPr>
        <a:xfrm>
          <a:off x="0" y="0"/>
          <a:ext cx="0" cy="0"/>
          <a:chOff x="0" y="0"/>
          <a:chExt cx="0" cy="0"/>
        </a:xfrm>
      </p:grpSpPr>
      <p:sp>
        <p:nvSpPr>
          <p:cNvPr id="104865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1048653" name="Picture Placeholder 2"/>
          <p:cNvSpPr>
            <a:spLocks noGrp="1"/>
          </p:cNvSpPr>
          <p:nvPr>
            <p:ph type="pic" idx="1"/>
          </p:nvPr>
        </p:nvSpPr>
        <p:spPr>
          <a:xfrm>
            <a:off x="5183188" y="987425"/>
            <a:ext cx="6172200" cy="4873625"/>
          </a:xfrm>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endParaRPr lang="en-IN"/>
          </a:p>
        </p:txBody>
      </p:sp>
      <p:sp>
        <p:nvSpPr>
          <p:cNvPr id="104865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en-US"/>
              <a:t>Click to edit Master text styles</a:t>
            </a:r>
          </a:p>
        </p:txBody>
      </p:sp>
      <p:sp>
        <p:nvSpPr>
          <p:cNvPr id="1048655" name="Date Placeholder 4"/>
          <p:cNvSpPr>
            <a:spLocks noGrp="1"/>
          </p:cNvSpPr>
          <p:nvPr>
            <p:ph type="dt" sz="half" idx="10"/>
          </p:nvPr>
        </p:nvSpPr>
        <p:spPr/>
        <p:txBody>
          <a:bodyPr/>
          <a:p>
            <a:fld id="{EE147158-3054-4EC3-ABC3-7A21091D63AA}" type="datetimeFigureOut">
              <a:rPr lang="en-IN" smtClean="0"/>
              <a:t>05-03-2024</a:t>
            </a:fld>
            <a:endParaRPr lang="en-IN"/>
          </a:p>
        </p:txBody>
      </p:sp>
      <p:sp>
        <p:nvSpPr>
          <p:cNvPr id="1048656" name="Footer Placeholder 5"/>
          <p:cNvSpPr>
            <a:spLocks noGrp="1"/>
          </p:cNvSpPr>
          <p:nvPr>
            <p:ph type="ftr" sz="quarter" idx="11"/>
          </p:nvPr>
        </p:nvSpPr>
        <p:spPr/>
        <p:txBody>
          <a:bodyPr/>
          <a:p>
            <a:endParaRPr lang="en-IN"/>
          </a:p>
        </p:txBody>
      </p:sp>
      <p:sp>
        <p:nvSpPr>
          <p:cNvPr id="1048657" name="Slide Number Placeholder 6"/>
          <p:cNvSpPr>
            <a:spLocks noGrp="1"/>
          </p:cNvSpPr>
          <p:nvPr>
            <p:ph type="sldNum" sz="quarter" idx="12"/>
          </p:nvPr>
        </p:nvSpPr>
        <p:spPr/>
        <p:txBody>
          <a:bodyPr/>
          <a:p>
            <a:fld id="{81FFC7C1-8EFE-4FB0-A948-0FFA1618613E}" type="slidenum">
              <a:rPr lang="en-IN" smtClean="0"/>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40" name=""/>
        <p:cNvGrpSpPr/>
        <p:nvPr/>
      </p:nvGrpSpPr>
      <p:grpSpPr>
        <a:xfrm>
          <a:off x="0" y="0"/>
          <a:ext cx="0" cy="0"/>
          <a:chOff x="0" y="0"/>
          <a:chExt cx="0" cy="0"/>
        </a:xfrm>
      </p:grpSpPr>
      <p:sp>
        <p:nvSpPr>
          <p:cNvPr id="1048658" name="Title 1"/>
          <p:cNvSpPr>
            <a:spLocks noGrp="1"/>
          </p:cNvSpPr>
          <p:nvPr>
            <p:ph type="title"/>
          </p:nvPr>
        </p:nvSpPr>
        <p:spPr/>
        <p:txBody>
          <a:bodyPr/>
          <a:p>
            <a:r>
              <a:rPr lang="en-US"/>
              <a:t>Click to edit Master title style</a:t>
            </a:r>
            <a:endParaRPr lang="en-IN"/>
          </a:p>
        </p:txBody>
      </p:sp>
      <p:sp>
        <p:nvSpPr>
          <p:cNvPr id="1048659" name="Vertical Text Placeholder 2"/>
          <p:cNvSpPr>
            <a:spLocks noGrp="1"/>
          </p:cNvSpPr>
          <p:nvPr>
            <p:ph type="body" orient="vert" idx="1"/>
          </p:nvPr>
        </p:nvSpPr>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48660" name="Date Placeholder 3"/>
          <p:cNvSpPr>
            <a:spLocks noGrp="1"/>
          </p:cNvSpPr>
          <p:nvPr>
            <p:ph type="dt" sz="half" idx="10"/>
          </p:nvPr>
        </p:nvSpPr>
        <p:spPr/>
        <p:txBody>
          <a:bodyPr/>
          <a:p>
            <a:fld id="{EE147158-3054-4EC3-ABC3-7A21091D63AA}" type="datetimeFigureOut">
              <a:rPr lang="en-IN" smtClean="0"/>
              <a:t>05-03-2024</a:t>
            </a:fld>
            <a:endParaRPr lang="en-IN"/>
          </a:p>
        </p:txBody>
      </p:sp>
      <p:sp>
        <p:nvSpPr>
          <p:cNvPr id="1048661" name="Footer Placeholder 4"/>
          <p:cNvSpPr>
            <a:spLocks noGrp="1"/>
          </p:cNvSpPr>
          <p:nvPr>
            <p:ph type="ftr" sz="quarter" idx="11"/>
          </p:nvPr>
        </p:nvSpPr>
        <p:spPr/>
        <p:txBody>
          <a:bodyPr/>
          <a:p>
            <a:endParaRPr lang="en-IN"/>
          </a:p>
        </p:txBody>
      </p:sp>
      <p:sp>
        <p:nvSpPr>
          <p:cNvPr id="1048662" name="Slide Number Placeholder 5"/>
          <p:cNvSpPr>
            <a:spLocks noGrp="1"/>
          </p:cNvSpPr>
          <p:nvPr>
            <p:ph type="sldNum" sz="quarter" idx="12"/>
          </p:nvPr>
        </p:nvSpPr>
        <p:spPr/>
        <p:txBody>
          <a:bodyPr/>
          <a:p>
            <a:fld id="{81FFC7C1-8EFE-4FB0-A948-0FFA1618613E}" type="slidenum">
              <a:rPr lang="en-IN" smtClean="0"/>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38" name=""/>
        <p:cNvGrpSpPr/>
        <p:nvPr/>
      </p:nvGrpSpPr>
      <p:grpSpPr>
        <a:xfrm>
          <a:off x="0" y="0"/>
          <a:ext cx="0" cy="0"/>
          <a:chOff x="0" y="0"/>
          <a:chExt cx="0" cy="0"/>
        </a:xfrm>
      </p:grpSpPr>
      <p:sp>
        <p:nvSpPr>
          <p:cNvPr id="1048647" name="Vertical Title 1"/>
          <p:cNvSpPr>
            <a:spLocks noGrp="1"/>
          </p:cNvSpPr>
          <p:nvPr>
            <p:ph type="title" orient="vert"/>
          </p:nvPr>
        </p:nvSpPr>
        <p:spPr>
          <a:xfrm>
            <a:off x="8724900" y="365125"/>
            <a:ext cx="2628900" cy="5811838"/>
          </a:xfrm>
        </p:spPr>
        <p:txBody>
          <a:bodyPr vert="eaVert"/>
          <a:p>
            <a:r>
              <a:rPr lang="en-US"/>
              <a:t>Click to edit Master title style</a:t>
            </a:r>
            <a:endParaRPr lang="en-IN"/>
          </a:p>
        </p:txBody>
      </p:sp>
      <p:sp>
        <p:nvSpPr>
          <p:cNvPr id="1048648" name="Vertical Text Placeholder 2"/>
          <p:cNvSpPr>
            <a:spLocks noGrp="1"/>
          </p:cNvSpPr>
          <p:nvPr>
            <p:ph type="body" orient="vert" idx="1"/>
          </p:nvPr>
        </p:nvSpPr>
        <p:spPr>
          <a:xfrm>
            <a:off x="838200" y="365125"/>
            <a:ext cx="7734300" cy="5811838"/>
          </a:xfrm>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48649" name="Date Placeholder 3"/>
          <p:cNvSpPr>
            <a:spLocks noGrp="1"/>
          </p:cNvSpPr>
          <p:nvPr>
            <p:ph type="dt" sz="half" idx="10"/>
          </p:nvPr>
        </p:nvSpPr>
        <p:spPr/>
        <p:txBody>
          <a:bodyPr/>
          <a:p>
            <a:fld id="{EE147158-3054-4EC3-ABC3-7A21091D63AA}" type="datetimeFigureOut">
              <a:rPr lang="en-IN" smtClean="0"/>
              <a:t>05-03-2024</a:t>
            </a:fld>
            <a:endParaRPr lang="en-IN"/>
          </a:p>
        </p:txBody>
      </p:sp>
      <p:sp>
        <p:nvSpPr>
          <p:cNvPr id="1048650" name="Footer Placeholder 4"/>
          <p:cNvSpPr>
            <a:spLocks noGrp="1"/>
          </p:cNvSpPr>
          <p:nvPr>
            <p:ph type="ftr" sz="quarter" idx="11"/>
          </p:nvPr>
        </p:nvSpPr>
        <p:spPr/>
        <p:txBody>
          <a:bodyPr/>
          <a:p>
            <a:endParaRPr lang="en-IN"/>
          </a:p>
        </p:txBody>
      </p:sp>
      <p:sp>
        <p:nvSpPr>
          <p:cNvPr id="1048651" name="Slide Number Placeholder 5"/>
          <p:cNvSpPr>
            <a:spLocks noGrp="1"/>
          </p:cNvSpPr>
          <p:nvPr>
            <p:ph type="sldNum" sz="quarter" idx="12"/>
          </p:nvPr>
        </p:nvSpPr>
        <p:spPr/>
        <p:txBody>
          <a:bodyPr/>
          <a:p>
            <a:fld id="{81FFC7C1-8EFE-4FB0-A948-0FFA1618613E}" type="slidenum">
              <a:rPr lang="en-IN" smtClean="0"/>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1" name=""/>
        <p:cNvGrpSpPr/>
        <p:nvPr/>
      </p:nvGrpSpPr>
      <p:grpSpPr>
        <a:xfrm>
          <a:off x="0" y="0"/>
          <a:ext cx="0" cy="0"/>
          <a:chOff x="0" y="0"/>
          <a:chExt cx="0" cy="0"/>
        </a:xfrm>
      </p:grpSpPr>
      <p:sp>
        <p:nvSpPr>
          <p:cNvPr id="1048576" name="Title Placeholder 1"/>
          <p:cNvSpPr>
            <a:spLocks noGrp="1"/>
          </p:cNvSpPr>
          <p:nvPr>
            <p:ph type="title"/>
          </p:nvPr>
        </p:nvSpPr>
        <p:spPr>
          <a:xfrm>
            <a:off x="838200" y="365125"/>
            <a:ext cx="10515600" cy="1325563"/>
          </a:xfrm>
          <a:prstGeom prst="rect"/>
        </p:spPr>
        <p:txBody>
          <a:bodyPr anchor="ctr" bIns="45720" lIns="91440" rIns="91440" rtlCol="0" tIns="45720" vert="horz">
            <a:normAutofit/>
          </a:bodyPr>
          <a:p>
            <a:r>
              <a:rPr lang="en-US"/>
              <a:t>Click to edit Master title style</a:t>
            </a:r>
            <a:endParaRPr lang="en-IN"/>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48578" name="Date Placeholder 3"/>
          <p:cNvSpPr>
            <a:spLocks noGrp="1"/>
          </p:cNvSpPr>
          <p:nvPr>
            <p:ph type="dt" sz="half" idx="2"/>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E147158-3054-4EC3-ABC3-7A21091D63AA}" type="datetimeFigureOut">
              <a:rPr lang="en-IN" smtClean="0"/>
              <a:t>05-03-2024</a:t>
            </a:fld>
            <a:endParaRPr lang="en-IN"/>
          </a:p>
        </p:txBody>
      </p:sp>
      <p:sp>
        <p:nvSpPr>
          <p:cNvPr id="1048579" name="Footer Placeholder 4"/>
          <p:cNvSpPr>
            <a:spLocks noGrp="1"/>
          </p:cNvSpPr>
          <p:nvPr>
            <p:ph type="ftr" sz="quarter" idx="3"/>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lang="en-IN"/>
          </a:p>
        </p:txBody>
      </p:sp>
      <p:sp>
        <p:nvSpPr>
          <p:cNvPr id="1048580" name="Slide Number Placeholder 5"/>
          <p:cNvSpPr>
            <a:spLocks noGrp="1"/>
          </p:cNvSpPr>
          <p:nvPr>
            <p:ph type="sldNum" sz="quarter" idx="4"/>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81FFC7C1-8EFE-4FB0-A948-0FFA1618613E}" type="slidenum">
              <a:rPr lang="en-IN" smtClean="0"/>
              <a:t>‹#›</a:t>
            </a:fld>
            <a:endParaRPr lang="en-IN"/>
          </a:p>
        </p:txBody>
      </p:sp>
    </p:spTree>
  </p:cSld>
  <p:clrMap accent1="accent1" accent2="accent2" accent3="accent3" accent4="accent4" accent5="accent5" accent6="accent6" bg1="lt1" bg2="lt2" tx1="dk1" tx2="dk2"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4" name=""/>
        <p:cNvGrpSpPr/>
        <p:nvPr/>
      </p:nvGrpSpPr>
      <p:grpSpPr>
        <a:xfrm>
          <a:off x="0" y="0"/>
          <a:ext cx="0" cy="0"/>
          <a:chOff x="0" y="0"/>
          <a:chExt cx="0" cy="0"/>
        </a:xfrm>
      </p:grpSpPr>
      <p:sp>
        <p:nvSpPr>
          <p:cNvPr id="1048586" name="Title 1"/>
          <p:cNvSpPr>
            <a:spLocks noGrp="1"/>
          </p:cNvSpPr>
          <p:nvPr>
            <p:ph type="ctrTitle"/>
          </p:nvPr>
        </p:nvSpPr>
        <p:spPr>
          <a:xfrm>
            <a:off x="1524000" y="1122363"/>
            <a:ext cx="9144000" cy="5061127"/>
          </a:xfrm>
        </p:spPr>
        <p:txBody>
          <a:bodyPr/>
          <a:p>
            <a:r>
              <a:rPr dirty="0" lang="en-US">
                <a:latin typeface="Arial Black" panose="020B0A04020102020204" pitchFamily="34" charset="0"/>
              </a:rPr>
              <a:t>INDUSTRY ANALYSIS</a:t>
            </a:r>
            <a:br>
              <a:rPr dirty="0" lang="en-US">
                <a:latin typeface="Arial Black" panose="020B0A04020102020204" pitchFamily="34" charset="0"/>
              </a:rPr>
            </a:br>
            <a:br>
              <a:rPr dirty="0" lang="en-US">
                <a:latin typeface="Arial Black" panose="020B0A04020102020204" pitchFamily="34" charset="0"/>
              </a:rPr>
            </a:br>
            <a:r>
              <a:rPr dirty="0" lang="en-US">
                <a:latin typeface="Arial Black" panose="020B0A04020102020204" pitchFamily="34" charset="0"/>
              </a:rPr>
              <a:t>B</a:t>
            </a:r>
            <a:r>
              <a:rPr dirty="0" lang="en-US">
                <a:latin typeface="Arial Black" panose="020B0A04020102020204" pitchFamily="34" charset="0"/>
              </a:rPr>
              <a:t>y</a:t>
            </a:r>
            <a:r>
              <a:rPr dirty="0" lang="en-US">
                <a:latin typeface="Arial Black" panose="020B0A04020102020204" pitchFamily="34" charset="0"/>
              </a:rPr>
              <a:t> </a:t>
            </a:r>
            <a:r>
              <a:rPr dirty="0" lang="en-US">
                <a:latin typeface="Arial Black" panose="020B0A04020102020204" pitchFamily="34" charset="0"/>
              </a:rPr>
              <a:t>-</a:t>
            </a:r>
            <a:r>
              <a:rPr dirty="0" lang="en-US">
                <a:latin typeface="Arial Black" panose="020B0A04020102020204" pitchFamily="34" charset="0"/>
              </a:rPr>
              <a:t> </a:t>
            </a:r>
            <a:r>
              <a:rPr dirty="0" lang="en-US">
                <a:latin typeface="Arial Black" panose="020B0A04020102020204" pitchFamily="34" charset="0"/>
              </a:rPr>
              <a:t>P</a:t>
            </a:r>
            <a:r>
              <a:rPr dirty="0" lang="en-US">
                <a:latin typeface="Arial Black" panose="020B0A04020102020204" pitchFamily="34" charset="0"/>
              </a:rPr>
              <a:t>r</a:t>
            </a:r>
            <a:r>
              <a:rPr dirty="0" lang="en-US">
                <a:latin typeface="Arial Black" panose="020B0A04020102020204" pitchFamily="34" charset="0"/>
              </a:rPr>
              <a:t>o</a:t>
            </a:r>
            <a:r>
              <a:rPr dirty="0" lang="en-US">
                <a:latin typeface="Arial Black" panose="020B0A04020102020204" pitchFamily="34" charset="0"/>
              </a:rPr>
              <a:t>f</a:t>
            </a:r>
            <a:r>
              <a:rPr dirty="0" lang="en-US">
                <a:latin typeface="Arial Black" panose="020B0A04020102020204" pitchFamily="34" charset="0"/>
              </a:rPr>
              <a:t>.</a:t>
            </a:r>
            <a:r>
              <a:rPr dirty="0" lang="en-US">
                <a:latin typeface="Arial Black" panose="020B0A04020102020204" pitchFamily="34" charset="0"/>
              </a:rPr>
              <a:t>D</a:t>
            </a:r>
            <a:r>
              <a:rPr dirty="0" lang="en-US">
                <a:latin typeface="Arial Black" panose="020B0A04020102020204" pitchFamily="34" charset="0"/>
              </a:rPr>
              <a:t>i</a:t>
            </a:r>
            <a:r>
              <a:rPr dirty="0" lang="en-US">
                <a:latin typeface="Arial Black" panose="020B0A04020102020204" pitchFamily="34" charset="0"/>
              </a:rPr>
              <a:t>p</a:t>
            </a:r>
            <a:r>
              <a:rPr dirty="0" lang="en-US">
                <a:latin typeface="Arial Black" panose="020B0A04020102020204" pitchFamily="34" charset="0"/>
              </a:rPr>
              <a:t>i</a:t>
            </a:r>
            <a:r>
              <a:rPr dirty="0" lang="en-US">
                <a:latin typeface="Arial Black" panose="020B0A04020102020204" pitchFamily="34" charset="0"/>
              </a:rPr>
              <a:t>k</a:t>
            </a:r>
            <a:r>
              <a:rPr dirty="0" lang="en-US">
                <a:latin typeface="Arial Black" panose="020B0A04020102020204" pitchFamily="34" charset="0"/>
              </a:rPr>
              <a:t>a</a:t>
            </a:r>
            <a:endParaRPr dirty="0" lang="en-IN">
              <a:latin typeface="Arial Black" panose="020B0A040201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27" name=""/>
        <p:cNvGrpSpPr/>
        <p:nvPr/>
      </p:nvGrpSpPr>
      <p:grpSpPr>
        <a:xfrm>
          <a:off x="0" y="0"/>
          <a:ext cx="0" cy="0"/>
          <a:chOff x="0" y="0"/>
          <a:chExt cx="0" cy="0"/>
        </a:xfrm>
      </p:grpSpPr>
      <p:sp>
        <p:nvSpPr>
          <p:cNvPr id="1048592" name="Title 1"/>
          <p:cNvSpPr>
            <a:spLocks noGrp="1"/>
          </p:cNvSpPr>
          <p:nvPr>
            <p:ph type="title"/>
          </p:nvPr>
        </p:nvSpPr>
        <p:spPr/>
        <p:txBody>
          <a:bodyPr/>
          <a:p>
            <a:r>
              <a:rPr dirty="0" lang="en-US">
                <a:latin typeface="Arial Black" panose="020B0A04020102020204" pitchFamily="34" charset="0"/>
              </a:rPr>
              <a:t>INTRODUCTION</a:t>
            </a:r>
            <a:endParaRPr dirty="0" lang="en-IN">
              <a:latin typeface="Arial Black" panose="020B0A04020102020204" pitchFamily="34" charset="0"/>
            </a:endParaRPr>
          </a:p>
        </p:txBody>
      </p:sp>
      <p:sp>
        <p:nvSpPr>
          <p:cNvPr id="1048593" name="Content Placeholder 2"/>
          <p:cNvSpPr>
            <a:spLocks noGrp="1"/>
          </p:cNvSpPr>
          <p:nvPr>
            <p:ph idx="1"/>
          </p:nvPr>
        </p:nvSpPr>
        <p:spPr/>
        <p:txBody>
          <a:bodyPr/>
          <a:p>
            <a:r>
              <a:rPr dirty="0" lang="en-US"/>
              <a:t>AN INDUSTRY IS A HOMOGENEOUS GROUP OF COMPANIES, INDUSTRY ANALYSIS IS REQUIRED BECAUSE RISK AND RETURNS OF EACH AND EVERY INDUSTRY IS DIFFERENT.</a:t>
            </a:r>
          </a:p>
          <a:p>
            <a:endParaRPr dirty="0" lang="en-US"/>
          </a:p>
          <a:p>
            <a:r>
              <a:rPr dirty="0" lang="en-US"/>
              <a:t>INDUSTRY ANALYSIS IS A TYPE OF BUSINESS RESEARCH THAT FOCUSES ON THE STATUS OF AN INDUSTRY OR AN INDUSTRIAL SECTOR.</a:t>
            </a:r>
          </a:p>
          <a:p>
            <a:endParaRPr dirty="0" lang="en-US"/>
          </a:p>
          <a:p>
            <a:r>
              <a:rPr dirty="0" lang="en-US"/>
              <a:t>IT INCLUDES A REVIEW OF AN INDUSTRY’S RECENT PERFORMANCE , IT’S CURRENT STATUS AND OUTLOOK OF THE FUTURE.</a:t>
            </a:r>
            <a:endParaRPr dirty="0" lang="en-I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28" name=""/>
        <p:cNvGrpSpPr/>
        <p:nvPr/>
      </p:nvGrpSpPr>
      <p:grpSpPr>
        <a:xfrm>
          <a:off x="0" y="0"/>
          <a:ext cx="0" cy="0"/>
          <a:chOff x="0" y="0"/>
          <a:chExt cx="0" cy="0"/>
        </a:xfrm>
      </p:grpSpPr>
      <p:sp>
        <p:nvSpPr>
          <p:cNvPr id="1048594" name="TextBox 4"/>
          <p:cNvSpPr txBox="1"/>
          <p:nvPr/>
        </p:nvSpPr>
        <p:spPr>
          <a:xfrm>
            <a:off x="4536139" y="2662518"/>
            <a:ext cx="2770095" cy="1767839"/>
          </a:xfrm>
          <a:prstGeom prst="rect"/>
          <a:noFill/>
        </p:spPr>
        <p:txBody>
          <a:bodyPr rtlCol="0" wrap="square">
            <a:spAutoFit/>
          </a:bodyPr>
          <a:p>
            <a:pPr algn="ctr"/>
            <a:r>
              <a:rPr dirty="0" sz="2800" lang="en-US"/>
              <a:t>CHARACTERSTICS OF A FIRM IN AN INDUSTRY</a:t>
            </a:r>
            <a:endParaRPr dirty="0" sz="2800" lang="en-IN"/>
          </a:p>
        </p:txBody>
      </p:sp>
      <p:sp>
        <p:nvSpPr>
          <p:cNvPr id="1048595" name="TextBox 5"/>
          <p:cNvSpPr txBox="1"/>
          <p:nvPr/>
        </p:nvSpPr>
        <p:spPr>
          <a:xfrm>
            <a:off x="9072283" y="5020235"/>
            <a:ext cx="1981200" cy="1158240"/>
          </a:xfrm>
          <a:prstGeom prst="rect"/>
          <a:noFill/>
        </p:spPr>
        <p:txBody>
          <a:bodyPr rtlCol="0" wrap="square">
            <a:spAutoFit/>
          </a:bodyPr>
          <a:p>
            <a:pPr algn="ctr"/>
            <a:r>
              <a:rPr dirty="0" sz="2400" lang="en-US"/>
              <a:t>SIMILAR TRADE AND SERVICES</a:t>
            </a:r>
            <a:endParaRPr dirty="0" sz="2400" lang="en-IN"/>
          </a:p>
        </p:txBody>
      </p:sp>
      <p:sp>
        <p:nvSpPr>
          <p:cNvPr id="1048596" name="TextBox 6"/>
          <p:cNvSpPr txBox="1"/>
          <p:nvPr/>
        </p:nvSpPr>
        <p:spPr>
          <a:xfrm>
            <a:off x="8978154" y="860612"/>
            <a:ext cx="2169459" cy="1158240"/>
          </a:xfrm>
          <a:prstGeom prst="rect"/>
          <a:noFill/>
        </p:spPr>
        <p:txBody>
          <a:bodyPr rtlCol="0" wrap="square">
            <a:spAutoFit/>
          </a:bodyPr>
          <a:p>
            <a:pPr algn="ctr"/>
            <a:r>
              <a:rPr dirty="0" sz="2400" lang="en-US"/>
              <a:t>COMMON RAW MATERIAL</a:t>
            </a:r>
            <a:endParaRPr dirty="0" sz="2400" lang="en-IN"/>
          </a:p>
        </p:txBody>
      </p:sp>
      <p:sp>
        <p:nvSpPr>
          <p:cNvPr id="1048597" name="TextBox 7"/>
          <p:cNvSpPr txBox="1"/>
          <p:nvPr/>
        </p:nvSpPr>
        <p:spPr>
          <a:xfrm>
            <a:off x="582707" y="860612"/>
            <a:ext cx="2312894" cy="802640"/>
          </a:xfrm>
          <a:prstGeom prst="rect"/>
          <a:noFill/>
        </p:spPr>
        <p:txBody>
          <a:bodyPr rtlCol="0" wrap="square">
            <a:spAutoFit/>
          </a:bodyPr>
          <a:p>
            <a:pPr algn="ctr"/>
            <a:r>
              <a:rPr dirty="0" sz="2400" lang="en-US"/>
              <a:t>HOMOGENEOUS PRODUCTS</a:t>
            </a:r>
            <a:endParaRPr dirty="0" sz="2400" lang="en-IN"/>
          </a:p>
        </p:txBody>
      </p:sp>
      <p:sp>
        <p:nvSpPr>
          <p:cNvPr id="1048598" name="TextBox 8"/>
          <p:cNvSpPr txBox="1"/>
          <p:nvPr/>
        </p:nvSpPr>
        <p:spPr>
          <a:xfrm>
            <a:off x="340659" y="5056095"/>
            <a:ext cx="2823881" cy="1158240"/>
          </a:xfrm>
          <a:prstGeom prst="rect"/>
          <a:noFill/>
        </p:spPr>
        <p:txBody>
          <a:bodyPr rtlCol="0" wrap="square">
            <a:spAutoFit/>
          </a:bodyPr>
          <a:p>
            <a:pPr algn="ctr"/>
            <a:r>
              <a:rPr dirty="0" sz="2400" lang="en-US"/>
              <a:t>SIMILAR PRODUCTION PROCESS</a:t>
            </a:r>
            <a:endParaRPr dirty="0" sz="2400" lang="en-IN"/>
          </a:p>
        </p:txBody>
      </p:sp>
      <p:cxnSp>
        <p:nvCxnSpPr>
          <p:cNvPr id="3145728" name="Straight Connector 10"/>
          <p:cNvCxnSpPr>
            <a:cxnSpLocks/>
            <a:endCxn id="1048600" idx="3"/>
          </p:cNvCxnSpPr>
          <p:nvPr/>
        </p:nvCxnSpPr>
        <p:spPr>
          <a:xfrm flipV="1">
            <a:off x="7575176" y="1636090"/>
            <a:ext cx="1459569" cy="1187792"/>
          </a:xfrm>
          <a:prstGeom prst="line"/>
          <a:effectLst>
            <a:glow rad="101600">
              <a:schemeClr val="tx1">
                <a:alpha val="60000"/>
              </a:schemeClr>
            </a:glow>
          </a:effectLst>
        </p:spPr>
        <p:style>
          <a:lnRef idx="1">
            <a:schemeClr val="dk1"/>
          </a:lnRef>
          <a:fillRef idx="0">
            <a:schemeClr val="dk1"/>
          </a:fillRef>
          <a:effectRef idx="0">
            <a:schemeClr val="dk1"/>
          </a:effectRef>
          <a:fontRef idx="minor">
            <a:schemeClr val="tx1"/>
          </a:fontRef>
        </p:style>
      </p:cxnSp>
      <p:cxnSp>
        <p:nvCxnSpPr>
          <p:cNvPr id="3145729" name="Straight Connector 12"/>
          <p:cNvCxnSpPr>
            <a:cxnSpLocks/>
            <a:stCxn id="1048602" idx="5"/>
            <a:endCxn id="1048599" idx="1"/>
          </p:cNvCxnSpPr>
          <p:nvPr/>
        </p:nvCxnSpPr>
        <p:spPr>
          <a:xfrm>
            <a:off x="2639291" y="1636089"/>
            <a:ext cx="2017717" cy="1040613"/>
          </a:xfrm>
          <a:prstGeom prst="line"/>
          <a:effectLst>
            <a:glow rad="101600">
              <a:schemeClr val="tx1">
                <a:alpha val="60000"/>
              </a:schemeClr>
            </a:glow>
          </a:effectLst>
        </p:spPr>
        <p:style>
          <a:lnRef idx="1">
            <a:schemeClr val="dk1"/>
          </a:lnRef>
          <a:fillRef idx="0">
            <a:schemeClr val="dk1"/>
          </a:fillRef>
          <a:effectRef idx="0">
            <a:schemeClr val="dk1"/>
          </a:effectRef>
          <a:fontRef idx="minor">
            <a:schemeClr val="tx1"/>
          </a:fontRef>
        </p:style>
      </p:cxnSp>
      <p:cxnSp>
        <p:nvCxnSpPr>
          <p:cNvPr id="3145730" name="Straight Connector 14"/>
          <p:cNvCxnSpPr>
            <a:cxnSpLocks/>
            <a:stCxn id="1048603" idx="7"/>
            <a:endCxn id="1048599" idx="3"/>
          </p:cNvCxnSpPr>
          <p:nvPr/>
        </p:nvCxnSpPr>
        <p:spPr>
          <a:xfrm flipV="1">
            <a:off x="2639291" y="3957181"/>
            <a:ext cx="2017717" cy="1198940"/>
          </a:xfrm>
          <a:prstGeom prst="line"/>
          <a:effectLst>
            <a:glow rad="101600">
              <a:schemeClr val="tx1">
                <a:alpha val="60000"/>
              </a:schemeClr>
            </a:glow>
          </a:effectLst>
        </p:spPr>
        <p:style>
          <a:lnRef idx="1">
            <a:schemeClr val="dk1"/>
          </a:lnRef>
          <a:fillRef idx="0">
            <a:schemeClr val="dk1"/>
          </a:fillRef>
          <a:effectRef idx="0">
            <a:schemeClr val="dk1"/>
          </a:effectRef>
          <a:fontRef idx="minor">
            <a:schemeClr val="tx1"/>
          </a:fontRef>
        </p:style>
      </p:cxnSp>
      <p:cxnSp>
        <p:nvCxnSpPr>
          <p:cNvPr id="3145731" name="Straight Connector 16"/>
          <p:cNvCxnSpPr>
            <a:cxnSpLocks/>
            <a:stCxn id="1048599" idx="5"/>
            <a:endCxn id="1048601" idx="1"/>
          </p:cNvCxnSpPr>
          <p:nvPr/>
        </p:nvCxnSpPr>
        <p:spPr>
          <a:xfrm>
            <a:off x="7275018" y="3957181"/>
            <a:ext cx="1930242" cy="1130073"/>
          </a:xfrm>
          <a:prstGeom prst="line"/>
          <a:effectLst>
            <a:glow rad="101600">
              <a:schemeClr val="tx1">
                <a:alpha val="60000"/>
              </a:schemeClr>
            </a:glow>
          </a:effectLst>
        </p:spPr>
        <p:style>
          <a:lnRef idx="1">
            <a:schemeClr val="dk1"/>
          </a:lnRef>
          <a:fillRef idx="0">
            <a:schemeClr val="dk1"/>
          </a:fillRef>
          <a:effectRef idx="0">
            <a:schemeClr val="dk1"/>
          </a:effectRef>
          <a:fontRef idx="minor">
            <a:schemeClr val="tx1"/>
          </a:fontRef>
        </p:style>
      </p:cxnSp>
      <p:sp>
        <p:nvSpPr>
          <p:cNvPr id="1048599" name="Oval 19"/>
          <p:cNvSpPr/>
          <p:nvPr/>
        </p:nvSpPr>
        <p:spPr>
          <a:xfrm>
            <a:off x="4114801" y="2411506"/>
            <a:ext cx="3702424" cy="1810871"/>
          </a:xfrm>
          <a:prstGeom prst="ellipse"/>
          <a:noFill/>
          <a:effectLst>
            <a:glow rad="101600">
              <a:schemeClr val="tx1">
                <a:alpha val="60000"/>
              </a:schemeClr>
            </a:glow>
          </a:effectLst>
        </p:spPr>
        <p:style>
          <a:lnRef idx="2">
            <a:schemeClr val="dk1"/>
          </a:lnRef>
          <a:fillRef idx="1">
            <a:schemeClr val="lt1"/>
          </a:fillRef>
          <a:effectRef idx="0">
            <a:schemeClr val="dk1"/>
          </a:effectRef>
          <a:fontRef idx="minor">
            <a:schemeClr val="dk1"/>
          </a:fontRef>
        </p:style>
        <p:txBody>
          <a:bodyPr anchor="ctr" rtlCol="0"/>
          <a:p>
            <a:pPr algn="ctr"/>
            <a:endParaRPr lang="en-IN"/>
          </a:p>
        </p:txBody>
      </p:sp>
      <p:sp>
        <p:nvSpPr>
          <p:cNvPr id="1048600" name="Oval 21"/>
          <p:cNvSpPr/>
          <p:nvPr/>
        </p:nvSpPr>
        <p:spPr>
          <a:xfrm>
            <a:off x="8633013" y="669635"/>
            <a:ext cx="2743200" cy="1132272"/>
          </a:xfrm>
          <a:prstGeom prst="ellipse"/>
          <a:noFill/>
          <a:effectLst>
            <a:glow rad="101600">
              <a:schemeClr val="tx1">
                <a:alpha val="60000"/>
              </a:schemeClr>
            </a:glow>
          </a:effectLst>
        </p:spPr>
        <p:style>
          <a:lnRef idx="2">
            <a:schemeClr val="dk1"/>
          </a:lnRef>
          <a:fillRef idx="1">
            <a:schemeClr val="lt1"/>
          </a:fillRef>
          <a:effectRef idx="0">
            <a:schemeClr val="dk1"/>
          </a:effectRef>
          <a:fontRef idx="minor">
            <a:schemeClr val="dk1"/>
          </a:fontRef>
        </p:style>
        <p:txBody>
          <a:bodyPr anchor="ctr" rtlCol="0"/>
          <a:p>
            <a:pPr algn="ctr"/>
            <a:endParaRPr lang="en-IN"/>
          </a:p>
        </p:txBody>
      </p:sp>
      <p:sp>
        <p:nvSpPr>
          <p:cNvPr id="1048601" name="Oval 23"/>
          <p:cNvSpPr/>
          <p:nvPr/>
        </p:nvSpPr>
        <p:spPr>
          <a:xfrm>
            <a:off x="8848165" y="4876800"/>
            <a:ext cx="2438400" cy="1437072"/>
          </a:xfrm>
          <a:prstGeom prst="ellipse"/>
          <a:noFill/>
          <a:effectLst>
            <a:glow rad="101600">
              <a:schemeClr val="tx1">
                <a:alpha val="60000"/>
              </a:schemeClr>
            </a:glow>
          </a:effectLst>
        </p:spPr>
        <p:style>
          <a:lnRef idx="2">
            <a:schemeClr val="dk1">
              <a:shade val="15000"/>
            </a:schemeClr>
          </a:lnRef>
          <a:fillRef idx="1">
            <a:schemeClr val="dk1"/>
          </a:fillRef>
          <a:effectRef idx="0">
            <a:schemeClr val="dk1"/>
          </a:effectRef>
          <a:fontRef idx="minor">
            <a:schemeClr val="lt1"/>
          </a:fontRef>
        </p:style>
        <p:txBody>
          <a:bodyPr anchor="ctr" rtlCol="0"/>
          <a:p>
            <a:pPr algn="ctr"/>
            <a:endParaRPr lang="en-IN"/>
          </a:p>
        </p:txBody>
      </p:sp>
      <p:sp>
        <p:nvSpPr>
          <p:cNvPr id="1048602" name="Oval 24"/>
          <p:cNvSpPr/>
          <p:nvPr/>
        </p:nvSpPr>
        <p:spPr>
          <a:xfrm>
            <a:off x="466165" y="669634"/>
            <a:ext cx="2545976" cy="1132272"/>
          </a:xfrm>
          <a:prstGeom prst="ellipse"/>
          <a:noFill/>
          <a:effectLst>
            <a:glow rad="101600">
              <a:schemeClr val="tx1">
                <a:alpha val="60000"/>
              </a:schemeClr>
            </a:glow>
          </a:effectLst>
        </p:spPr>
        <p:style>
          <a:lnRef idx="2">
            <a:schemeClr val="dk1">
              <a:shade val="15000"/>
            </a:schemeClr>
          </a:lnRef>
          <a:fillRef idx="1">
            <a:schemeClr val="dk1"/>
          </a:fillRef>
          <a:effectRef idx="0">
            <a:schemeClr val="dk1"/>
          </a:effectRef>
          <a:fontRef idx="minor">
            <a:schemeClr val="lt1"/>
          </a:fontRef>
        </p:style>
        <p:txBody>
          <a:bodyPr anchor="ctr" rtlCol="0"/>
          <a:p>
            <a:pPr algn="ctr"/>
            <a:endParaRPr lang="en-IN"/>
          </a:p>
        </p:txBody>
      </p:sp>
      <p:sp>
        <p:nvSpPr>
          <p:cNvPr id="1048603" name="Oval 25"/>
          <p:cNvSpPr/>
          <p:nvPr/>
        </p:nvSpPr>
        <p:spPr>
          <a:xfrm>
            <a:off x="466165" y="4957482"/>
            <a:ext cx="2545976" cy="1356390"/>
          </a:xfrm>
          <a:prstGeom prst="ellipse"/>
          <a:noFill/>
          <a:effectLst>
            <a:glow rad="101600">
              <a:schemeClr val="tx1">
                <a:alpha val="60000"/>
              </a:schemeClr>
            </a:glow>
          </a:effectLst>
        </p:spPr>
        <p:style>
          <a:lnRef idx="2">
            <a:schemeClr val="dk1">
              <a:shade val="15000"/>
            </a:schemeClr>
          </a:lnRef>
          <a:fillRef idx="1">
            <a:schemeClr val="dk1"/>
          </a:fillRef>
          <a:effectRef idx="0">
            <a:schemeClr val="dk1"/>
          </a:effectRef>
          <a:fontRef idx="minor">
            <a:schemeClr val="lt1"/>
          </a:fontRef>
        </p:style>
        <p:txBody>
          <a:bodyPr anchor="ctr" rtlCol="0"/>
          <a:p>
            <a:pPr algn="ctr"/>
            <a:endParaRPr lang="en-I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04" name="TextBox 3"/>
          <p:cNvSpPr txBox="1"/>
          <p:nvPr/>
        </p:nvSpPr>
        <p:spPr>
          <a:xfrm>
            <a:off x="430305" y="156882"/>
            <a:ext cx="11035553" cy="707886"/>
          </a:xfrm>
          <a:prstGeom prst="rect"/>
          <a:noFill/>
        </p:spPr>
        <p:txBody>
          <a:bodyPr rtlCol="0" wrap="square">
            <a:spAutoFit/>
          </a:bodyPr>
          <a:p>
            <a:pPr algn="ctr"/>
            <a:r>
              <a:rPr dirty="0" sz="4000" lang="en-US"/>
              <a:t>CLASSIFICATION OF INDUSTRIES</a:t>
            </a:r>
            <a:endParaRPr dirty="0" sz="4000" lang="en-IN"/>
          </a:p>
        </p:txBody>
      </p:sp>
      <p:sp>
        <p:nvSpPr>
          <p:cNvPr id="1048605" name="TextBox 4"/>
          <p:cNvSpPr txBox="1"/>
          <p:nvPr/>
        </p:nvSpPr>
        <p:spPr>
          <a:xfrm>
            <a:off x="322729" y="1299882"/>
            <a:ext cx="2205318" cy="1907540"/>
          </a:xfrm>
          <a:prstGeom prst="rect"/>
          <a:noFill/>
        </p:spPr>
        <p:txBody>
          <a:bodyPr rtlCol="0" wrap="square">
            <a:spAutoFit/>
          </a:bodyPr>
          <a:p>
            <a:r>
              <a:rPr dirty="0" sz="3200" lang="en-US"/>
              <a:t>SIZE</a:t>
            </a:r>
            <a:r>
              <a:rPr dirty="0" sz="3200" lang="en-US">
                <a:latin typeface="Arial Narrow" panose="020B0606020202030204" pitchFamily="34" charset="0"/>
              </a:rPr>
              <a:t> </a:t>
            </a:r>
            <a:r>
              <a:rPr dirty="0" sz="3200" lang="en-US"/>
              <a:t>WISE</a:t>
            </a:r>
          </a:p>
          <a:p>
            <a:r>
              <a:rPr dirty="0" lang="en-US"/>
              <a:t>:MICRO ENTERPRISE</a:t>
            </a:r>
          </a:p>
          <a:p>
            <a:r>
              <a:rPr dirty="0" lang="en-US"/>
              <a:t>:SMALL SCALE</a:t>
            </a:r>
          </a:p>
          <a:p>
            <a:r>
              <a:rPr dirty="0" lang="en-US"/>
              <a:t>:MEDIUM SIZE</a:t>
            </a:r>
          </a:p>
          <a:p>
            <a:r>
              <a:rPr dirty="0" lang="en-US"/>
              <a:t>:LARGE SCALE</a:t>
            </a:r>
            <a:endParaRPr dirty="0" lang="en-IN"/>
          </a:p>
        </p:txBody>
      </p:sp>
      <p:sp>
        <p:nvSpPr>
          <p:cNvPr id="1048606" name="TextBox 5"/>
          <p:cNvSpPr txBox="1"/>
          <p:nvPr/>
        </p:nvSpPr>
        <p:spPr>
          <a:xfrm>
            <a:off x="3576919" y="1299882"/>
            <a:ext cx="3845859" cy="1856740"/>
          </a:xfrm>
          <a:prstGeom prst="rect"/>
          <a:noFill/>
        </p:spPr>
        <p:txBody>
          <a:bodyPr rtlCol="0" wrap="square">
            <a:spAutoFit/>
          </a:bodyPr>
          <a:p>
            <a:r>
              <a:rPr dirty="0" sz="3200" lang="en-US"/>
              <a:t>PROPRIETOR BASED</a:t>
            </a:r>
          </a:p>
          <a:p>
            <a:r>
              <a:rPr dirty="0" lang="en-US"/>
              <a:t>:PRIVATE SECTOR</a:t>
            </a:r>
          </a:p>
          <a:p>
            <a:r>
              <a:rPr dirty="0" lang="en-US"/>
              <a:t>:PUBLIC SECTOR</a:t>
            </a:r>
          </a:p>
          <a:p>
            <a:r>
              <a:rPr dirty="0" lang="en-US"/>
              <a:t>:JOINT SECTOR</a:t>
            </a:r>
            <a:endParaRPr dirty="0" lang="en-IN"/>
          </a:p>
        </p:txBody>
      </p:sp>
      <p:sp>
        <p:nvSpPr>
          <p:cNvPr id="1048607" name="TextBox 6"/>
          <p:cNvSpPr txBox="1"/>
          <p:nvPr/>
        </p:nvSpPr>
        <p:spPr>
          <a:xfrm>
            <a:off x="7996518" y="1299881"/>
            <a:ext cx="3576917" cy="1640840"/>
          </a:xfrm>
          <a:prstGeom prst="rect"/>
          <a:noFill/>
        </p:spPr>
        <p:txBody>
          <a:bodyPr rtlCol="0" wrap="square">
            <a:spAutoFit/>
          </a:bodyPr>
          <a:p>
            <a:r>
              <a:rPr dirty="0" sz="3200" lang="en-US"/>
              <a:t>USE OF OUTPUT</a:t>
            </a:r>
          </a:p>
          <a:p>
            <a:r>
              <a:rPr dirty="0" lang="en-US"/>
              <a:t>:BASIC </a:t>
            </a:r>
          </a:p>
          <a:p>
            <a:r>
              <a:rPr dirty="0" lang="en-US"/>
              <a:t>:CAPITAL GOODS</a:t>
            </a:r>
          </a:p>
          <a:p>
            <a:r>
              <a:rPr dirty="0" lang="en-US"/>
              <a:t>:INTREMEDIARY</a:t>
            </a:r>
          </a:p>
          <a:p>
            <a:r>
              <a:rPr dirty="0" lang="en-US"/>
              <a:t>:CONSUMER GOODS</a:t>
            </a:r>
            <a:endParaRPr dirty="0" lang="en-IN"/>
          </a:p>
        </p:txBody>
      </p:sp>
      <p:sp>
        <p:nvSpPr>
          <p:cNvPr id="1048608" name="TextBox 7"/>
          <p:cNvSpPr txBox="1"/>
          <p:nvPr/>
        </p:nvSpPr>
        <p:spPr>
          <a:xfrm>
            <a:off x="322729" y="3865348"/>
            <a:ext cx="2635624" cy="2390140"/>
          </a:xfrm>
          <a:prstGeom prst="rect"/>
          <a:noFill/>
        </p:spPr>
        <p:txBody>
          <a:bodyPr rtlCol="0" wrap="square">
            <a:spAutoFit/>
          </a:bodyPr>
          <a:p>
            <a:r>
              <a:rPr dirty="0" sz="3200" lang="en-US"/>
              <a:t>INPUT BASED</a:t>
            </a:r>
          </a:p>
          <a:p>
            <a:r>
              <a:rPr dirty="0" lang="en-US"/>
              <a:t>:AGRO</a:t>
            </a:r>
          </a:p>
          <a:p>
            <a:r>
              <a:rPr dirty="0" lang="en-US"/>
              <a:t>:FOREST</a:t>
            </a:r>
          </a:p>
          <a:p>
            <a:r>
              <a:rPr dirty="0" lang="en-US"/>
              <a:t>:MARINE</a:t>
            </a:r>
          </a:p>
          <a:p>
            <a:r>
              <a:rPr dirty="0" lang="en-US"/>
              <a:t>:METAL</a:t>
            </a:r>
          </a:p>
          <a:p>
            <a:r>
              <a:rPr dirty="0" lang="en-US"/>
              <a:t>:CHEMICAL</a:t>
            </a:r>
            <a:endParaRPr dirty="0" lang="en-IN"/>
          </a:p>
        </p:txBody>
      </p:sp>
      <p:sp>
        <p:nvSpPr>
          <p:cNvPr id="1048609" name="TextBox 8"/>
          <p:cNvSpPr txBox="1"/>
          <p:nvPr/>
        </p:nvSpPr>
        <p:spPr>
          <a:xfrm>
            <a:off x="3576919" y="3865348"/>
            <a:ext cx="3325906" cy="1056640"/>
          </a:xfrm>
          <a:prstGeom prst="rect"/>
          <a:noFill/>
        </p:spPr>
        <p:txBody>
          <a:bodyPr rtlCol="0" wrap="square">
            <a:spAutoFit/>
          </a:bodyPr>
          <a:p>
            <a:r>
              <a:rPr dirty="0" sz="3200" lang="en-US"/>
              <a:t>PRODUCT BASED</a:t>
            </a:r>
            <a:endParaRPr dirty="0" sz="3200" lang="en-IN"/>
          </a:p>
        </p:txBody>
      </p:sp>
      <p:sp>
        <p:nvSpPr>
          <p:cNvPr id="1048610" name="TextBox 9"/>
          <p:cNvSpPr txBox="1"/>
          <p:nvPr/>
        </p:nvSpPr>
        <p:spPr>
          <a:xfrm>
            <a:off x="7996518" y="3865348"/>
            <a:ext cx="2994212" cy="1856740"/>
          </a:xfrm>
          <a:prstGeom prst="rect"/>
          <a:noFill/>
        </p:spPr>
        <p:txBody>
          <a:bodyPr rtlCol="0" wrap="square">
            <a:spAutoFit/>
          </a:bodyPr>
          <a:p>
            <a:r>
              <a:rPr dirty="0" sz="3200" lang="en-US"/>
              <a:t>BUSINESS CYCLE</a:t>
            </a:r>
          </a:p>
          <a:p>
            <a:r>
              <a:rPr dirty="0" lang="en-US"/>
              <a:t>:GROWTH</a:t>
            </a:r>
          </a:p>
          <a:p>
            <a:r>
              <a:rPr dirty="0" lang="en-US"/>
              <a:t>:CYCLIC</a:t>
            </a:r>
          </a:p>
          <a:p>
            <a:r>
              <a:rPr dirty="0" lang="en-US"/>
              <a:t>:DEFENSIVE</a:t>
            </a:r>
            <a:endParaRPr dirty="0" lang="en-IN"/>
          </a:p>
        </p:txBody>
      </p:sp>
      <p:sp>
        <p:nvSpPr>
          <p:cNvPr id="1048611" name="Rectangle: Rounded Corners 10"/>
          <p:cNvSpPr/>
          <p:nvPr/>
        </p:nvSpPr>
        <p:spPr>
          <a:xfrm>
            <a:off x="215153" y="1201271"/>
            <a:ext cx="2743200" cy="1969770"/>
          </a:xfrm>
          <a:prstGeom prst="roundRect"/>
          <a:noFill/>
          <a:effectLst>
            <a:glow rad="101600">
              <a:schemeClr val="tx1">
                <a:alpha val="60000"/>
              </a:schemeClr>
            </a:glow>
          </a:effectLst>
        </p:spPr>
        <p:style>
          <a:lnRef idx="2">
            <a:schemeClr val="dk1">
              <a:shade val="15000"/>
            </a:schemeClr>
          </a:lnRef>
          <a:fillRef idx="1">
            <a:schemeClr val="dk1"/>
          </a:fillRef>
          <a:effectRef idx="0">
            <a:schemeClr val="dk1"/>
          </a:effectRef>
          <a:fontRef idx="minor">
            <a:schemeClr val="lt1"/>
          </a:fontRef>
        </p:style>
        <p:txBody>
          <a:bodyPr anchor="ctr" rtlCol="0"/>
          <a:p>
            <a:pPr algn="ctr"/>
            <a:endParaRPr lang="en-IN"/>
          </a:p>
        </p:txBody>
      </p:sp>
      <p:sp>
        <p:nvSpPr>
          <p:cNvPr id="1048612" name="Rectangle: Rounded Corners 11"/>
          <p:cNvSpPr/>
          <p:nvPr/>
        </p:nvSpPr>
        <p:spPr>
          <a:xfrm>
            <a:off x="3514165" y="1201271"/>
            <a:ext cx="3576917" cy="1969770"/>
          </a:xfrm>
          <a:prstGeom prst="roundRect"/>
          <a:noFill/>
          <a:effectLst>
            <a:glow rad="101600">
              <a:schemeClr val="tx1">
                <a:alpha val="60000"/>
              </a:schemeClr>
            </a:glow>
          </a:effectLst>
        </p:spPr>
        <p:style>
          <a:lnRef idx="2">
            <a:schemeClr val="dk1">
              <a:shade val="15000"/>
            </a:schemeClr>
          </a:lnRef>
          <a:fillRef idx="1">
            <a:schemeClr val="dk1"/>
          </a:fillRef>
          <a:effectRef idx="0">
            <a:schemeClr val="dk1"/>
          </a:effectRef>
          <a:fontRef idx="minor">
            <a:schemeClr val="lt1"/>
          </a:fontRef>
        </p:style>
        <p:txBody>
          <a:bodyPr anchor="ctr" rtlCol="0"/>
          <a:p>
            <a:pPr algn="ctr"/>
            <a:endParaRPr lang="en-IN"/>
          </a:p>
        </p:txBody>
      </p:sp>
      <p:sp>
        <p:nvSpPr>
          <p:cNvPr id="1048613" name="Rectangle: Rounded Corners 12"/>
          <p:cNvSpPr/>
          <p:nvPr/>
        </p:nvSpPr>
        <p:spPr>
          <a:xfrm>
            <a:off x="7906872" y="1201271"/>
            <a:ext cx="3155576" cy="1969770"/>
          </a:xfrm>
          <a:prstGeom prst="roundRect"/>
          <a:noFill/>
          <a:effectLst>
            <a:glow rad="101600">
              <a:schemeClr val="tx1">
                <a:alpha val="60000"/>
              </a:schemeClr>
            </a:glow>
          </a:effectLst>
        </p:spPr>
        <p:style>
          <a:lnRef idx="2">
            <a:schemeClr val="dk1">
              <a:shade val="15000"/>
            </a:schemeClr>
          </a:lnRef>
          <a:fillRef idx="1">
            <a:schemeClr val="dk1"/>
          </a:fillRef>
          <a:effectRef idx="0">
            <a:schemeClr val="dk1"/>
          </a:effectRef>
          <a:fontRef idx="minor">
            <a:schemeClr val="lt1"/>
          </a:fontRef>
        </p:style>
        <p:txBody>
          <a:bodyPr anchor="ctr" rtlCol="0"/>
          <a:p>
            <a:pPr algn="ctr"/>
            <a:endParaRPr lang="en-IN"/>
          </a:p>
        </p:txBody>
      </p:sp>
      <p:sp>
        <p:nvSpPr>
          <p:cNvPr id="1048614" name="Rectangle: Rounded Corners 13"/>
          <p:cNvSpPr/>
          <p:nvPr/>
        </p:nvSpPr>
        <p:spPr>
          <a:xfrm>
            <a:off x="215153" y="3865349"/>
            <a:ext cx="2635624" cy="1969770"/>
          </a:xfrm>
          <a:prstGeom prst="roundRect"/>
          <a:noFill/>
          <a:effectLst>
            <a:glow rad="101600">
              <a:schemeClr val="tx1">
                <a:alpha val="60000"/>
              </a:schemeClr>
            </a:glow>
          </a:effectLst>
        </p:spPr>
        <p:style>
          <a:lnRef idx="2">
            <a:schemeClr val="dk1">
              <a:shade val="15000"/>
            </a:schemeClr>
          </a:lnRef>
          <a:fillRef idx="1">
            <a:schemeClr val="dk1"/>
          </a:fillRef>
          <a:effectRef idx="0">
            <a:schemeClr val="dk1"/>
          </a:effectRef>
          <a:fontRef idx="minor">
            <a:schemeClr val="lt1"/>
          </a:fontRef>
        </p:style>
        <p:txBody>
          <a:bodyPr anchor="ctr" rtlCol="0"/>
          <a:p>
            <a:pPr algn="ctr"/>
            <a:endParaRPr lang="en-IN"/>
          </a:p>
        </p:txBody>
      </p:sp>
      <p:sp>
        <p:nvSpPr>
          <p:cNvPr id="1048615" name="Rectangle: Rounded Corners 14"/>
          <p:cNvSpPr/>
          <p:nvPr/>
        </p:nvSpPr>
        <p:spPr>
          <a:xfrm>
            <a:off x="3514164" y="3801035"/>
            <a:ext cx="3576917" cy="649088"/>
          </a:xfrm>
          <a:prstGeom prst="roundRect"/>
          <a:noFill/>
          <a:effectLst>
            <a:glow rad="101600">
              <a:schemeClr val="tx1">
                <a:alpha val="60000"/>
              </a:schemeClr>
            </a:glow>
          </a:effectLst>
        </p:spPr>
        <p:style>
          <a:lnRef idx="2">
            <a:schemeClr val="dk1">
              <a:shade val="15000"/>
            </a:schemeClr>
          </a:lnRef>
          <a:fillRef idx="1">
            <a:schemeClr val="dk1"/>
          </a:fillRef>
          <a:effectRef idx="0">
            <a:schemeClr val="dk1"/>
          </a:effectRef>
          <a:fontRef idx="minor">
            <a:schemeClr val="lt1"/>
          </a:fontRef>
        </p:style>
        <p:txBody>
          <a:bodyPr anchor="ctr" rtlCol="0"/>
          <a:p>
            <a:pPr algn="ctr"/>
            <a:endParaRPr lang="en-IN"/>
          </a:p>
        </p:txBody>
      </p:sp>
      <p:sp>
        <p:nvSpPr>
          <p:cNvPr id="1048616" name="Rectangle: Rounded Corners 15"/>
          <p:cNvSpPr/>
          <p:nvPr/>
        </p:nvSpPr>
        <p:spPr>
          <a:xfrm>
            <a:off x="7906872" y="3865349"/>
            <a:ext cx="3155576" cy="1969770"/>
          </a:xfrm>
          <a:prstGeom prst="roundRect"/>
          <a:noFill/>
          <a:effectLst>
            <a:glow rad="101600">
              <a:schemeClr val="tx1">
                <a:alpha val="60000"/>
              </a:schemeClr>
            </a:glow>
          </a:effectLst>
        </p:spPr>
        <p:style>
          <a:lnRef idx="2">
            <a:schemeClr val="dk1">
              <a:shade val="15000"/>
            </a:schemeClr>
          </a:lnRef>
          <a:fillRef idx="1">
            <a:schemeClr val="dk1"/>
          </a:fillRef>
          <a:effectRef idx="0">
            <a:schemeClr val="dk1"/>
          </a:effectRef>
          <a:fontRef idx="minor">
            <a:schemeClr val="lt1"/>
          </a:fontRef>
        </p:style>
        <p:txBody>
          <a:bodyPr anchor="ctr" rtlCol="0"/>
          <a:p>
            <a:pPr algn="ctr"/>
            <a:endParaRPr lang="en-I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0" name=""/>
        <p:cNvGrpSpPr/>
        <p:nvPr/>
      </p:nvGrpSpPr>
      <p:grpSpPr>
        <a:xfrm>
          <a:off x="0" y="0"/>
          <a:ext cx="0" cy="0"/>
          <a:chOff x="0" y="0"/>
          <a:chExt cx="0" cy="0"/>
        </a:xfrm>
      </p:grpSpPr>
      <p:sp>
        <p:nvSpPr>
          <p:cNvPr id="1048617" name="Title 1"/>
          <p:cNvSpPr>
            <a:spLocks noGrp="1"/>
          </p:cNvSpPr>
          <p:nvPr>
            <p:ph type="title"/>
          </p:nvPr>
        </p:nvSpPr>
        <p:spPr/>
        <p:txBody>
          <a:bodyPr/>
          <a:p>
            <a:r>
              <a:rPr dirty="0" lang="en-US">
                <a:latin typeface="Arial Black" panose="020B0A04020102020204" pitchFamily="34" charset="0"/>
              </a:rPr>
              <a:t>KEY INDICATORS IN ANALYSIS</a:t>
            </a:r>
            <a:endParaRPr dirty="0" lang="en-IN">
              <a:latin typeface="Arial Black" panose="020B0A04020102020204" pitchFamily="34" charset="0"/>
            </a:endParaRPr>
          </a:p>
        </p:txBody>
      </p:sp>
      <p:sp>
        <p:nvSpPr>
          <p:cNvPr id="1048618" name="Content Placeholder 2"/>
          <p:cNvSpPr>
            <a:spLocks noGrp="1"/>
          </p:cNvSpPr>
          <p:nvPr>
            <p:ph idx="1"/>
          </p:nvPr>
        </p:nvSpPr>
        <p:spPr/>
        <p:txBody>
          <a:bodyPr/>
          <a:p>
            <a:r>
              <a:rPr dirty="0" lang="en-US"/>
              <a:t>PERFORMANCE FACTORS : PAST SALES </a:t>
            </a:r>
          </a:p>
          <a:p>
            <a:pPr indent="0" marL="0">
              <a:buNone/>
            </a:pPr>
            <a:r>
              <a:rPr dirty="0" lang="en-US"/>
              <a:t>                                                  PAST EARNINGS</a:t>
            </a:r>
          </a:p>
          <a:p>
            <a:pPr indent="0" marL="0">
              <a:buNone/>
            </a:pPr>
            <a:endParaRPr dirty="0" lang="en-US"/>
          </a:p>
          <a:p>
            <a:r>
              <a:rPr dirty="0" lang="en-US"/>
              <a:t>ENVIRONMENTAL FACTORS : ATTITUDE OF GOVERNMENT</a:t>
            </a:r>
          </a:p>
          <a:p>
            <a:pPr indent="0" marL="0">
              <a:buNone/>
            </a:pPr>
            <a:r>
              <a:rPr dirty="0" lang="en-US"/>
              <a:t>                                                      LABOUR CONDITIONS</a:t>
            </a:r>
          </a:p>
          <a:p>
            <a:pPr indent="0" marL="0">
              <a:buNone/>
            </a:pPr>
            <a:r>
              <a:rPr dirty="0" lang="en-US"/>
              <a:t>                                                      COMPETITIVE CONDITIONS</a:t>
            </a:r>
          </a:p>
          <a:p>
            <a:pPr indent="0" marL="0">
              <a:buNone/>
            </a:pPr>
            <a:r>
              <a:rPr dirty="0" lang="en-US"/>
              <a:t>                                                      TECHNOLOGICAL PROGRESS</a:t>
            </a:r>
          </a:p>
          <a:p>
            <a:endParaRPr dirty="0" lang="en-I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1" name=""/>
        <p:cNvGrpSpPr/>
        <p:nvPr/>
      </p:nvGrpSpPr>
      <p:grpSpPr>
        <a:xfrm>
          <a:off x="0" y="0"/>
          <a:ext cx="0" cy="0"/>
          <a:chOff x="0" y="0"/>
          <a:chExt cx="0" cy="0"/>
        </a:xfrm>
      </p:grpSpPr>
      <p:sp>
        <p:nvSpPr>
          <p:cNvPr id="1048619" name="Content Placeholder 2"/>
          <p:cNvSpPr>
            <a:spLocks noGrp="1"/>
          </p:cNvSpPr>
          <p:nvPr>
            <p:ph idx="1"/>
          </p:nvPr>
        </p:nvSpPr>
        <p:spPr>
          <a:xfrm>
            <a:off x="838200" y="514350"/>
            <a:ext cx="10515600" cy="5662613"/>
          </a:xfrm>
        </p:spPr>
        <p:txBody>
          <a:bodyPr/>
          <a:p>
            <a:r>
              <a:rPr dirty="0" lang="en-US"/>
              <a:t>OUTCOME FACTORS : INDUSTRY SHARE PRICE</a:t>
            </a:r>
          </a:p>
          <a:p>
            <a:pPr indent="0" marL="0">
              <a:buNone/>
            </a:pPr>
            <a:r>
              <a:rPr dirty="0" lang="en-IN"/>
              <a:t>                                          STRENGTHS AND WEAKNESSES</a:t>
            </a:r>
          </a:p>
          <a:p>
            <a:pPr indent="0" marL="0">
              <a:buNone/>
            </a:pPr>
            <a:r>
              <a:rPr dirty="0" lang="en-IN"/>
              <a:t>                                          OPPORTUNITIES AND THREATS</a:t>
            </a:r>
          </a:p>
          <a:p>
            <a:pPr indent="0" marL="0">
              <a:buNone/>
            </a:pPr>
            <a:endParaRPr dirty="0" lang="en-IN"/>
          </a:p>
          <a:p>
            <a:pPr indent="0" marL="0">
              <a:buNone/>
            </a:pPr>
            <a:endParaRPr dirty="0" lang="en-US"/>
          </a:p>
          <a:p>
            <a:pPr indent="0" marL="0">
              <a:buNone/>
            </a:pPr>
            <a:endParaRPr dirty="0" lang="en-US"/>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32" name=""/>
        <p:cNvGrpSpPr/>
        <p:nvPr/>
      </p:nvGrpSpPr>
      <p:grpSpPr>
        <a:xfrm>
          <a:off x="0" y="0"/>
          <a:ext cx="0" cy="0"/>
          <a:chOff x="0" y="0"/>
          <a:chExt cx="0" cy="0"/>
        </a:xfrm>
      </p:grpSpPr>
      <p:sp>
        <p:nvSpPr>
          <p:cNvPr id="1048620" name="Title 1"/>
          <p:cNvSpPr>
            <a:spLocks noGrp="1"/>
          </p:cNvSpPr>
          <p:nvPr>
            <p:ph type="title"/>
          </p:nvPr>
        </p:nvSpPr>
        <p:spPr/>
        <p:txBody>
          <a:bodyPr/>
          <a:p>
            <a:pPr algn="ctr"/>
            <a:r>
              <a:rPr dirty="0" lang="en-US">
                <a:latin typeface="Arial Black" panose="020B0A04020102020204" pitchFamily="34" charset="0"/>
              </a:rPr>
              <a:t>ANALYTICAL FRAMEWORK</a:t>
            </a:r>
            <a:endParaRPr dirty="0" lang="en-IN">
              <a:latin typeface="Arial Black" panose="020B0A04020102020204" pitchFamily="34" charset="0"/>
            </a:endParaRPr>
          </a:p>
        </p:txBody>
      </p:sp>
      <p:sp>
        <p:nvSpPr>
          <p:cNvPr id="1048621" name="Content Placeholder 2"/>
          <p:cNvSpPr>
            <a:spLocks noGrp="1"/>
          </p:cNvSpPr>
          <p:nvPr>
            <p:ph idx="1"/>
          </p:nvPr>
        </p:nvSpPr>
        <p:spPr/>
        <p:txBody>
          <a:bodyPr/>
          <a:p>
            <a:r>
              <a:rPr dirty="0" lang="en-US"/>
              <a:t>INDUSTRY LIFE CYCLE STAGES : PIONEERING STAGE</a:t>
            </a:r>
          </a:p>
          <a:p>
            <a:pPr indent="0" marL="0">
              <a:buNone/>
            </a:pPr>
            <a:r>
              <a:rPr dirty="0" lang="en-IN"/>
              <a:t>                                                          EXPANSION STAGE</a:t>
            </a:r>
          </a:p>
          <a:p>
            <a:pPr indent="0" marL="0">
              <a:buNone/>
            </a:pPr>
            <a:r>
              <a:rPr dirty="0" lang="en-IN"/>
              <a:t>                                                          STABILIZATION STAGE</a:t>
            </a:r>
          </a:p>
          <a:p>
            <a:pPr indent="0" marL="0">
              <a:buNone/>
            </a:pPr>
            <a:r>
              <a:rPr dirty="0" lang="en-IN"/>
              <a:t>                                                          DECAY STAGE</a:t>
            </a: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22" name="Title 1"/>
          <p:cNvSpPr>
            <a:spLocks noGrp="1"/>
          </p:cNvSpPr>
          <p:nvPr>
            <p:ph type="title"/>
          </p:nvPr>
        </p:nvSpPr>
        <p:spPr/>
        <p:txBody>
          <a:bodyPr/>
          <a:p>
            <a:r>
              <a:rPr dirty="0" lang="en-US">
                <a:latin typeface="Arial Black" panose="020B0A04020102020204" pitchFamily="34" charset="0"/>
              </a:rPr>
              <a:t>SWOT ANALYSIS</a:t>
            </a:r>
            <a:endParaRPr dirty="0" lang="en-IN">
              <a:latin typeface="Arial Black" panose="020B0A04020102020204" pitchFamily="34" charset="0"/>
            </a:endParaRPr>
          </a:p>
        </p:txBody>
      </p:sp>
      <p:sp>
        <p:nvSpPr>
          <p:cNvPr id="1048623" name="Content Placeholder 2"/>
          <p:cNvSpPr>
            <a:spLocks noGrp="1"/>
          </p:cNvSpPr>
          <p:nvPr>
            <p:ph idx="1"/>
          </p:nvPr>
        </p:nvSpPr>
        <p:spPr/>
        <p:txBody>
          <a:bodyPr>
            <a:normAutofit fontScale="96429"/>
          </a:bodyPr>
          <a:p>
            <a:r>
              <a:rPr dirty="0" lang="en-US"/>
              <a:t>INDUSTRY ANALYSIS NEED NOT BE STATIC AND BASED ON HISTORICAL FACTS ONLY. THE COVERAGE OF THE ANALYSIS SHOULD BE BROADENED TO INCLUDE THE EXPECTED RISK OF THE INDUSTRY. RISK IS MEASURED IN TERMS OF EXPECTED VARIABILITY IN RETURN.</a:t>
            </a:r>
          </a:p>
          <a:p>
            <a:endParaRPr dirty="0" lang="en-US"/>
          </a:p>
          <a:p>
            <a:r>
              <a:rPr dirty="0" lang="en-US"/>
              <a:t>SWOT STANDS FOR : S – STRENGTH</a:t>
            </a:r>
          </a:p>
          <a:p>
            <a:pPr indent="0" marL="0">
              <a:buNone/>
            </a:pPr>
            <a:r>
              <a:rPr dirty="0" lang="en-US"/>
              <a:t>                                       W – WEAKNESS</a:t>
            </a:r>
          </a:p>
          <a:p>
            <a:pPr indent="0" marL="0">
              <a:buNone/>
            </a:pPr>
            <a:r>
              <a:rPr dirty="0" lang="en-US"/>
              <a:t>                                       O – OPPORTUNITIES</a:t>
            </a:r>
          </a:p>
          <a:p>
            <a:pPr indent="0" marL="0">
              <a:buNone/>
            </a:pPr>
            <a:r>
              <a:rPr dirty="0" lang="en-US"/>
              <a:t>                                       T – THREATS </a:t>
            </a:r>
            <a:endParaRPr dirty="0" lang="en-I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24" name="Title 1"/>
          <p:cNvSpPr>
            <a:spLocks noGrp="1"/>
          </p:cNvSpPr>
          <p:nvPr>
            <p:ph type="title"/>
          </p:nvPr>
        </p:nvSpPr>
        <p:spPr/>
        <p:txBody>
          <a:bodyPr/>
          <a:p>
            <a:pPr algn="ctr"/>
            <a:r>
              <a:rPr dirty="0" lang="en-US">
                <a:latin typeface="Arial Black" panose="020B0A04020102020204" pitchFamily="34" charset="0"/>
              </a:rPr>
              <a:t>PORTER’S FIVE FORCES MODEL</a:t>
            </a:r>
            <a:endParaRPr dirty="0" lang="en-IN">
              <a:latin typeface="Arial Black" panose="020B0A04020102020204" pitchFamily="34" charset="0"/>
            </a:endParaRPr>
          </a:p>
        </p:txBody>
      </p:sp>
      <p:sp>
        <p:nvSpPr>
          <p:cNvPr id="1048625" name="TextBox 3"/>
          <p:cNvSpPr txBox="1"/>
          <p:nvPr/>
        </p:nvSpPr>
        <p:spPr>
          <a:xfrm>
            <a:off x="4798142" y="3429000"/>
            <a:ext cx="2595716" cy="1158239"/>
          </a:xfrm>
          <a:prstGeom prst="rect"/>
          <a:noFill/>
        </p:spPr>
        <p:txBody>
          <a:bodyPr rtlCol="0" wrap="square">
            <a:spAutoFit/>
          </a:bodyPr>
          <a:p>
            <a:pPr algn="ctr"/>
            <a:r>
              <a:rPr dirty="0" lang="en-US"/>
              <a:t>INDUSTRY COMPETITORS RIVALRY AMONG EXISTING PLAYERS</a:t>
            </a:r>
            <a:endParaRPr dirty="0" lang="en-IN"/>
          </a:p>
        </p:txBody>
      </p:sp>
      <p:sp>
        <p:nvSpPr>
          <p:cNvPr id="1048626" name="TextBox 4"/>
          <p:cNvSpPr txBox="1"/>
          <p:nvPr/>
        </p:nvSpPr>
        <p:spPr>
          <a:xfrm>
            <a:off x="8780207" y="1769806"/>
            <a:ext cx="2251587" cy="646331"/>
          </a:xfrm>
          <a:prstGeom prst="rect"/>
          <a:noFill/>
        </p:spPr>
        <p:txBody>
          <a:bodyPr rtlCol="0" wrap="square">
            <a:spAutoFit/>
          </a:bodyPr>
          <a:p>
            <a:pPr algn="ctr"/>
            <a:r>
              <a:rPr dirty="0" lang="en-US"/>
              <a:t>POTENTIAL ENTRANTS</a:t>
            </a:r>
            <a:endParaRPr dirty="0" lang="en-IN"/>
          </a:p>
        </p:txBody>
      </p:sp>
      <p:sp>
        <p:nvSpPr>
          <p:cNvPr id="1048627" name="TextBox 5"/>
          <p:cNvSpPr txBox="1"/>
          <p:nvPr/>
        </p:nvSpPr>
        <p:spPr>
          <a:xfrm>
            <a:off x="8780206" y="5641569"/>
            <a:ext cx="2251587" cy="369332"/>
          </a:xfrm>
          <a:prstGeom prst="rect"/>
          <a:noFill/>
        </p:spPr>
        <p:txBody>
          <a:bodyPr rtlCol="0" wrap="square">
            <a:spAutoFit/>
          </a:bodyPr>
          <a:p>
            <a:pPr algn="ctr"/>
            <a:r>
              <a:rPr dirty="0" lang="en-US"/>
              <a:t>BUYERS</a:t>
            </a:r>
            <a:endParaRPr dirty="0" lang="en-IN"/>
          </a:p>
        </p:txBody>
      </p:sp>
      <p:sp>
        <p:nvSpPr>
          <p:cNvPr id="1048628" name="TextBox 6"/>
          <p:cNvSpPr txBox="1"/>
          <p:nvPr/>
        </p:nvSpPr>
        <p:spPr>
          <a:xfrm>
            <a:off x="1209368" y="1769806"/>
            <a:ext cx="1769806" cy="369332"/>
          </a:xfrm>
          <a:prstGeom prst="rect"/>
          <a:noFill/>
        </p:spPr>
        <p:txBody>
          <a:bodyPr rtlCol="0" wrap="square">
            <a:spAutoFit/>
          </a:bodyPr>
          <a:p>
            <a:pPr algn="ctr"/>
            <a:r>
              <a:rPr dirty="0" lang="en-US"/>
              <a:t>SUPPLIERS</a:t>
            </a:r>
            <a:endParaRPr dirty="0" lang="en-IN"/>
          </a:p>
        </p:txBody>
      </p:sp>
      <p:sp>
        <p:nvSpPr>
          <p:cNvPr id="1048629" name="TextBox 7"/>
          <p:cNvSpPr txBox="1"/>
          <p:nvPr/>
        </p:nvSpPr>
        <p:spPr>
          <a:xfrm>
            <a:off x="1356851" y="5641569"/>
            <a:ext cx="1474839" cy="624839"/>
          </a:xfrm>
          <a:prstGeom prst="rect"/>
          <a:noFill/>
        </p:spPr>
        <p:txBody>
          <a:bodyPr rtlCol="0" wrap="square">
            <a:spAutoFit/>
          </a:bodyPr>
          <a:p>
            <a:pPr algn="ctr"/>
            <a:r>
              <a:rPr dirty="0" lang="en-US"/>
              <a:t>SUBSTITUTES</a:t>
            </a:r>
            <a:endParaRPr dirty="0" lang="en-IN"/>
          </a:p>
        </p:txBody>
      </p:sp>
      <p:sp>
        <p:nvSpPr>
          <p:cNvPr id="1048630" name="Rectangle: Rounded Corners 8"/>
          <p:cNvSpPr/>
          <p:nvPr/>
        </p:nvSpPr>
        <p:spPr>
          <a:xfrm>
            <a:off x="4650658" y="3157947"/>
            <a:ext cx="2890684" cy="1325563"/>
          </a:xfrm>
          <a:prstGeom prst="roundRect"/>
          <a:noFill/>
          <a:effectLst>
            <a:glow rad="101600">
              <a:schemeClr val="tx1">
                <a:alpha val="60000"/>
              </a:schemeClr>
            </a:glow>
          </a:effectLst>
        </p:spPr>
        <p:style>
          <a:lnRef idx="2">
            <a:schemeClr val="dk1">
              <a:shade val="15000"/>
            </a:schemeClr>
          </a:lnRef>
          <a:fillRef idx="1">
            <a:schemeClr val="dk1"/>
          </a:fillRef>
          <a:effectRef idx="0">
            <a:schemeClr val="dk1"/>
          </a:effectRef>
          <a:fontRef idx="minor">
            <a:schemeClr val="lt1"/>
          </a:fontRef>
        </p:style>
        <p:txBody>
          <a:bodyPr anchor="ctr" rtlCol="0"/>
          <a:p>
            <a:pPr algn="ctr"/>
            <a:endParaRPr lang="en-IN"/>
          </a:p>
        </p:txBody>
      </p:sp>
      <p:sp>
        <p:nvSpPr>
          <p:cNvPr id="1048631" name="Rectangle: Rounded Corners 9"/>
          <p:cNvSpPr/>
          <p:nvPr/>
        </p:nvSpPr>
        <p:spPr>
          <a:xfrm>
            <a:off x="9183329" y="1769806"/>
            <a:ext cx="1465006" cy="646331"/>
          </a:xfrm>
          <a:prstGeom prst="roundRect"/>
          <a:noFill/>
          <a:effectLst>
            <a:glow rad="101600">
              <a:schemeClr val="tx1">
                <a:lumMod val="95000"/>
                <a:lumOff val="5000"/>
                <a:alpha val="60000"/>
              </a:schemeClr>
            </a:glow>
          </a:effectLst>
        </p:spPr>
        <p:style>
          <a:lnRef idx="2">
            <a:schemeClr val="dk1">
              <a:shade val="15000"/>
            </a:schemeClr>
          </a:lnRef>
          <a:fillRef idx="1">
            <a:schemeClr val="dk1"/>
          </a:fillRef>
          <a:effectRef idx="0">
            <a:schemeClr val="dk1"/>
          </a:effectRef>
          <a:fontRef idx="minor">
            <a:schemeClr val="lt1"/>
          </a:fontRef>
        </p:style>
        <p:txBody>
          <a:bodyPr anchor="ctr" rtlCol="0"/>
          <a:p>
            <a:pPr algn="ctr"/>
            <a:endParaRPr lang="en-IN"/>
          </a:p>
        </p:txBody>
      </p:sp>
      <p:sp>
        <p:nvSpPr>
          <p:cNvPr id="1048632" name="Rectangle: Rounded Corners 10"/>
          <p:cNvSpPr/>
          <p:nvPr/>
        </p:nvSpPr>
        <p:spPr>
          <a:xfrm>
            <a:off x="9183330" y="5496232"/>
            <a:ext cx="1465005" cy="646331"/>
          </a:xfrm>
          <a:prstGeom prst="roundRect"/>
          <a:noFill/>
          <a:effectLst>
            <a:glow rad="101600">
              <a:schemeClr val="tx1">
                <a:alpha val="60000"/>
              </a:schemeClr>
            </a:glow>
          </a:effectLst>
        </p:spPr>
        <p:style>
          <a:lnRef idx="2">
            <a:schemeClr val="dk1">
              <a:shade val="15000"/>
            </a:schemeClr>
          </a:lnRef>
          <a:fillRef idx="1">
            <a:schemeClr val="dk1"/>
          </a:fillRef>
          <a:effectRef idx="0">
            <a:schemeClr val="dk1"/>
          </a:effectRef>
          <a:fontRef idx="minor">
            <a:schemeClr val="lt1"/>
          </a:fontRef>
        </p:style>
        <p:txBody>
          <a:bodyPr anchor="ctr" rtlCol="0"/>
          <a:p>
            <a:pPr algn="ctr"/>
            <a:endParaRPr lang="en-IN"/>
          </a:p>
        </p:txBody>
      </p:sp>
      <p:sp>
        <p:nvSpPr>
          <p:cNvPr id="1048633" name="Rectangle: Rounded Corners 11"/>
          <p:cNvSpPr/>
          <p:nvPr/>
        </p:nvSpPr>
        <p:spPr>
          <a:xfrm>
            <a:off x="1474839" y="1690688"/>
            <a:ext cx="1229033" cy="541235"/>
          </a:xfrm>
          <a:prstGeom prst="roundRect"/>
          <a:noFill/>
          <a:effectLst>
            <a:glow rad="101600">
              <a:schemeClr val="tx1">
                <a:alpha val="60000"/>
              </a:schemeClr>
            </a:glow>
          </a:effectLst>
        </p:spPr>
        <p:style>
          <a:lnRef idx="2">
            <a:schemeClr val="dk1">
              <a:shade val="15000"/>
            </a:schemeClr>
          </a:lnRef>
          <a:fillRef idx="1">
            <a:schemeClr val="dk1"/>
          </a:fillRef>
          <a:effectRef idx="0">
            <a:schemeClr val="dk1"/>
          </a:effectRef>
          <a:fontRef idx="minor">
            <a:schemeClr val="lt1"/>
          </a:fontRef>
        </p:style>
        <p:txBody>
          <a:bodyPr anchor="ctr" rtlCol="0"/>
          <a:p>
            <a:pPr algn="ctr"/>
            <a:endParaRPr lang="en-IN"/>
          </a:p>
        </p:txBody>
      </p:sp>
      <p:sp>
        <p:nvSpPr>
          <p:cNvPr id="1048634" name="Rectangle: Rounded Corners 12"/>
          <p:cNvSpPr/>
          <p:nvPr/>
        </p:nvSpPr>
        <p:spPr>
          <a:xfrm>
            <a:off x="1356851" y="5496232"/>
            <a:ext cx="1504337" cy="646331"/>
          </a:xfrm>
          <a:prstGeom prst="roundRect"/>
          <a:noFill/>
          <a:effectLst>
            <a:glow rad="101600">
              <a:schemeClr val="tx1">
                <a:alpha val="60000"/>
              </a:schemeClr>
            </a:glow>
          </a:effectLst>
        </p:spPr>
        <p:style>
          <a:lnRef idx="2">
            <a:schemeClr val="dk1">
              <a:shade val="15000"/>
            </a:schemeClr>
          </a:lnRef>
          <a:fillRef idx="1">
            <a:schemeClr val="dk1"/>
          </a:fillRef>
          <a:effectRef idx="0">
            <a:schemeClr val="dk1"/>
          </a:effectRef>
          <a:fontRef idx="minor">
            <a:schemeClr val="lt1"/>
          </a:fontRef>
        </p:style>
        <p:txBody>
          <a:bodyPr anchor="ctr" rtlCol="0"/>
          <a:p>
            <a:pPr algn="ctr"/>
            <a:endParaRPr lang="en-IN"/>
          </a:p>
        </p:txBody>
      </p:sp>
      <p:cxnSp>
        <p:nvCxnSpPr>
          <p:cNvPr id="3145732" name="Straight Connector 14"/>
          <p:cNvCxnSpPr>
            <a:cxnSpLocks/>
          </p:cNvCxnSpPr>
          <p:nvPr/>
        </p:nvCxnSpPr>
        <p:spPr>
          <a:xfrm flipV="1">
            <a:off x="7541342" y="2416137"/>
            <a:ext cx="1641987" cy="818676"/>
          </a:xfrm>
          <a:prstGeom prst="line"/>
          <a:effectLst>
            <a:glow rad="101600">
              <a:schemeClr val="tx1">
                <a:alpha val="60000"/>
              </a:schemeClr>
            </a:glow>
          </a:effectLst>
        </p:spPr>
        <p:style>
          <a:lnRef idx="1">
            <a:schemeClr val="dk1"/>
          </a:lnRef>
          <a:fillRef idx="0">
            <a:schemeClr val="dk1"/>
          </a:fillRef>
          <a:effectRef idx="0">
            <a:schemeClr val="dk1"/>
          </a:effectRef>
          <a:fontRef idx="minor">
            <a:schemeClr val="tx1"/>
          </a:fontRef>
        </p:style>
      </p:cxnSp>
      <p:cxnSp>
        <p:nvCxnSpPr>
          <p:cNvPr id="3145733" name="Straight Connector 17"/>
          <p:cNvCxnSpPr>
            <a:cxnSpLocks/>
          </p:cNvCxnSpPr>
          <p:nvPr/>
        </p:nvCxnSpPr>
        <p:spPr>
          <a:xfrm>
            <a:off x="7541342" y="4352330"/>
            <a:ext cx="1641987" cy="1143902"/>
          </a:xfrm>
          <a:prstGeom prst="line"/>
          <a:effectLst>
            <a:glow rad="101600">
              <a:schemeClr val="tx1">
                <a:alpha val="60000"/>
              </a:schemeClr>
            </a:glow>
          </a:effectLst>
        </p:spPr>
        <p:style>
          <a:lnRef idx="1">
            <a:schemeClr val="dk1"/>
          </a:lnRef>
          <a:fillRef idx="0">
            <a:schemeClr val="dk1"/>
          </a:fillRef>
          <a:effectRef idx="0">
            <a:schemeClr val="dk1"/>
          </a:effectRef>
          <a:fontRef idx="minor">
            <a:schemeClr val="tx1"/>
          </a:fontRef>
        </p:style>
      </p:cxnSp>
      <p:cxnSp>
        <p:nvCxnSpPr>
          <p:cNvPr id="3145734" name="Straight Connector 21"/>
          <p:cNvCxnSpPr>
            <a:cxnSpLocks/>
          </p:cNvCxnSpPr>
          <p:nvPr/>
        </p:nvCxnSpPr>
        <p:spPr>
          <a:xfrm>
            <a:off x="2703872" y="2231923"/>
            <a:ext cx="1946786" cy="1002890"/>
          </a:xfrm>
          <a:prstGeom prst="line"/>
          <a:effectLst>
            <a:glow rad="101600">
              <a:schemeClr val="tx1">
                <a:alpha val="60000"/>
              </a:schemeClr>
            </a:glow>
          </a:effectLst>
        </p:spPr>
        <p:style>
          <a:lnRef idx="1">
            <a:schemeClr val="dk1"/>
          </a:lnRef>
          <a:fillRef idx="0">
            <a:schemeClr val="dk1"/>
          </a:fillRef>
          <a:effectRef idx="0">
            <a:schemeClr val="dk1"/>
          </a:effectRef>
          <a:fontRef idx="minor">
            <a:schemeClr val="tx1"/>
          </a:fontRef>
        </p:style>
      </p:cxnSp>
      <p:cxnSp>
        <p:nvCxnSpPr>
          <p:cNvPr id="3145735" name="Straight Connector 23"/>
          <p:cNvCxnSpPr>
            <a:cxnSpLocks/>
          </p:cNvCxnSpPr>
          <p:nvPr/>
        </p:nvCxnSpPr>
        <p:spPr>
          <a:xfrm flipV="1">
            <a:off x="2861188" y="4352330"/>
            <a:ext cx="1789470" cy="1143902"/>
          </a:xfrm>
          <a:prstGeom prst="line"/>
          <a:effectLst>
            <a:glow rad="101600">
              <a:schemeClr val="tx1">
                <a:alpha val="60000"/>
              </a:schemeClr>
            </a:glow>
          </a:effectLst>
        </p:spPr>
        <p:style>
          <a:lnRef idx="1">
            <a:schemeClr val="dk1"/>
          </a:lnRef>
          <a:fillRef idx="0">
            <a:schemeClr val="dk1"/>
          </a:fillRef>
          <a:effectRef idx="0">
            <a:schemeClr val="dk1"/>
          </a:effectRef>
          <a:fontRef idx="minor">
            <a:schemeClr val="tx1"/>
          </a:fontRef>
        </p:style>
      </p:cxnSp>
      <p:sp>
        <p:nvSpPr>
          <p:cNvPr id="1048635" name="TextBox 24"/>
          <p:cNvSpPr txBox="1"/>
          <p:nvPr/>
        </p:nvSpPr>
        <p:spPr>
          <a:xfrm rot="1652344">
            <a:off x="3368974" y="2005220"/>
            <a:ext cx="1573161" cy="891542"/>
          </a:xfrm>
          <a:prstGeom prst="rect"/>
          <a:noFill/>
        </p:spPr>
        <p:txBody>
          <a:bodyPr rtlCol="0" wrap="square">
            <a:spAutoFit/>
          </a:bodyPr>
          <a:p>
            <a:pPr algn="ctr"/>
            <a:r>
              <a:rPr dirty="0" lang="en-US"/>
              <a:t>BARGAINING POWER OF SUPPLIER</a:t>
            </a:r>
            <a:endParaRPr dirty="0" lang="en-IN"/>
          </a:p>
        </p:txBody>
      </p:sp>
      <p:sp>
        <p:nvSpPr>
          <p:cNvPr id="1048636" name="TextBox 25"/>
          <p:cNvSpPr txBox="1"/>
          <p:nvPr/>
        </p:nvSpPr>
        <p:spPr>
          <a:xfrm rot="19927946">
            <a:off x="7448187" y="1850029"/>
            <a:ext cx="1258528" cy="1158238"/>
          </a:xfrm>
          <a:prstGeom prst="rect"/>
          <a:noFill/>
        </p:spPr>
        <p:txBody>
          <a:bodyPr rtlCol="0" wrap="square">
            <a:spAutoFit/>
          </a:bodyPr>
          <a:p>
            <a:pPr algn="ctr"/>
            <a:r>
              <a:rPr dirty="0" lang="en-US"/>
              <a:t>THREAT OF NEW ENTRANTS</a:t>
            </a:r>
            <a:endParaRPr dirty="0" lang="en-IN"/>
          </a:p>
        </p:txBody>
      </p:sp>
      <p:sp>
        <p:nvSpPr>
          <p:cNvPr id="1048637" name="TextBox 26"/>
          <p:cNvSpPr txBox="1"/>
          <p:nvPr/>
        </p:nvSpPr>
        <p:spPr>
          <a:xfrm rot="19702446">
            <a:off x="2611703" y="4288090"/>
            <a:ext cx="1504337" cy="891539"/>
          </a:xfrm>
          <a:prstGeom prst="rect"/>
          <a:noFill/>
        </p:spPr>
        <p:txBody>
          <a:bodyPr rtlCol="0" wrap="square">
            <a:spAutoFit/>
          </a:bodyPr>
          <a:p>
            <a:pPr algn="ctr"/>
            <a:r>
              <a:rPr dirty="0" lang="en-US"/>
              <a:t>THREAT OF SUBSTITUTES</a:t>
            </a:r>
            <a:endParaRPr dirty="0" lang="en-IN"/>
          </a:p>
        </p:txBody>
      </p:sp>
      <p:sp>
        <p:nvSpPr>
          <p:cNvPr id="1048638" name="TextBox 27"/>
          <p:cNvSpPr txBox="1"/>
          <p:nvPr/>
        </p:nvSpPr>
        <p:spPr>
          <a:xfrm rot="2293145">
            <a:off x="7647308" y="4249247"/>
            <a:ext cx="2005781" cy="891539"/>
          </a:xfrm>
          <a:prstGeom prst="rect"/>
          <a:noFill/>
        </p:spPr>
        <p:txBody>
          <a:bodyPr rtlCol="0" wrap="square">
            <a:spAutoFit/>
          </a:bodyPr>
          <a:p>
            <a:pPr algn="ctr"/>
            <a:r>
              <a:rPr dirty="0" lang="en-US"/>
              <a:t>BARGAINING POWER OF BUYER</a:t>
            </a:r>
            <a:endParaRPr dirty="0" lang="en-IN"/>
          </a:p>
        </p:txBody>
      </p:sp>
      <p:sp>
        <p:nvSpPr>
          <p:cNvPr id="1048639" name="TextBox 28"/>
          <p:cNvSpPr txBox="1"/>
          <p:nvPr/>
        </p:nvSpPr>
        <p:spPr>
          <a:xfrm>
            <a:off x="3677265" y="6010901"/>
            <a:ext cx="4719483" cy="891540"/>
          </a:xfrm>
          <a:prstGeom prst="rect"/>
          <a:noFill/>
        </p:spPr>
        <p:txBody>
          <a:bodyPr rtlCol="0" wrap="square">
            <a:spAutoFit/>
          </a:bodyPr>
          <a:p>
            <a:pPr algn="ctr"/>
            <a:r>
              <a:rPr dirty="0" lang="en-US"/>
              <a:t>FIVE FORCES SHAPING COMPETITION AND DETERMINING PROFITABILITY IN INDUSTRY</a:t>
            </a:r>
            <a:endParaRPr dirty="0" lang="en-I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35" name=""/>
        <p:cNvGrpSpPr/>
        <p:nvPr/>
      </p:nvGrpSpPr>
      <p:grpSpPr>
        <a:xfrm>
          <a:off x="0" y="0"/>
          <a:ext cx="0" cy="0"/>
          <a:chOff x="0" y="0"/>
          <a:chExt cx="0" cy="0"/>
        </a:xfrm>
      </p:grpSpPr>
      <p:sp>
        <p:nvSpPr>
          <p:cNvPr id="1048640" name="Title 1"/>
          <p:cNvSpPr>
            <a:spLocks noGrp="1"/>
          </p:cNvSpPr>
          <p:nvPr>
            <p:ph type="title"/>
          </p:nvPr>
        </p:nvSpPr>
        <p:spPr/>
        <p:txBody>
          <a:bodyPr/>
          <a:p>
            <a:pPr algn="ctr"/>
            <a:r>
              <a:rPr dirty="0" lang="en-US">
                <a:latin typeface="Arial Black" panose="020B0A04020102020204" pitchFamily="34" charset="0"/>
              </a:rPr>
              <a:t>TECHNIQUES OF INDUSTRY ANALYSIS</a:t>
            </a:r>
            <a:endParaRPr dirty="0" lang="en-IN">
              <a:latin typeface="Arial Black" panose="020B0A04020102020204" pitchFamily="34" charset="0"/>
            </a:endParaRPr>
          </a:p>
        </p:txBody>
      </p:sp>
      <p:sp>
        <p:nvSpPr>
          <p:cNvPr id="1048641" name="Content Placeholder 2"/>
          <p:cNvSpPr>
            <a:spLocks noGrp="1"/>
          </p:cNvSpPr>
          <p:nvPr>
            <p:ph idx="1"/>
          </p:nvPr>
        </p:nvSpPr>
        <p:spPr/>
        <p:txBody>
          <a:bodyPr/>
          <a:p>
            <a:r>
              <a:rPr dirty="0" lang="en-US"/>
              <a:t>END USE AND REGRESSION ANALYSIS</a:t>
            </a:r>
          </a:p>
          <a:p>
            <a:endParaRPr dirty="0" lang="en-US"/>
          </a:p>
          <a:p>
            <a:r>
              <a:rPr dirty="0" lang="en-US"/>
              <a:t>INPUT OUTPUT ANALYSIS</a:t>
            </a:r>
          </a:p>
          <a:p>
            <a:endParaRPr dirty="0" lang="en-US"/>
          </a:p>
          <a:p>
            <a:r>
              <a:rPr dirty="0" lang="en-US"/>
              <a:t>GROWTH RATE</a:t>
            </a:r>
            <a:endParaRPr dirty="0" lang="en-I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642" name="Title 3"/>
          <p:cNvSpPr>
            <a:spLocks noGrp="1"/>
          </p:cNvSpPr>
          <p:nvPr>
            <p:ph type="ctrTitle"/>
          </p:nvPr>
        </p:nvSpPr>
        <p:spPr/>
        <p:txBody>
          <a:bodyPr/>
          <a:p>
            <a:r>
              <a:rPr dirty="0" lang="en-US">
                <a:latin typeface="Arial Black" panose="020B0A04020102020204" pitchFamily="34" charset="0"/>
              </a:rPr>
              <a:t>THANK YOU!</a:t>
            </a:r>
            <a:endParaRPr dirty="0" lang="en-IN">
              <a:latin typeface="Arial Black" panose="020B0A04020102020204"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lastClr="000000" val="windowText"/>
      </a:dk1>
      <a:lt1>
        <a:sysClr lastClr="FFFFFF" val="window"/>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INDUSTRY ANALYSIS</dc:title>
  <dc:creator>Jatyansh Singh Mangat</dc:creator>
  <cp:lastModifiedBy>Jatyansh Singh Mangat</cp:lastModifiedBy>
  <dcterms:created xsi:type="dcterms:W3CDTF">2024-03-02T21:58:27Z</dcterms:created>
  <dcterms:modified xsi:type="dcterms:W3CDTF">2024-12-23T08:59:46Z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863e09a4a63f43059167dcc6b414d67f</vt:lpwstr>
  </property>
</Properties>
</file>