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 id="2147483661" r:id="rId2"/>
  </p:sldMasterIdLst>
  <p:notesMasterIdLst>
    <p:notesMasterId r:id="rId3"/>
  </p:notesMasterIdLst>
  <p:sldIdLst>
    <p:sldId id="297" r:id="rId4"/>
    <p:sldId id="298"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174C04"/>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2" autoAdjust="0"/>
    <p:restoredTop sz="94614" autoAdjust="0"/>
  </p:normalViewPr>
  <p:slideViewPr>
    <p:cSldViewPr>
      <p:cViewPr varScale="1">
        <p:scale>
          <a:sx n="82" d="100"/>
          <a:sy n="82" d="100"/>
        </p:scale>
        <p:origin x="-806" y="-91"/>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01" name=""/>
        <p:cNvGrpSpPr/>
        <p:nvPr/>
      </p:nvGrpSpPr>
      <p:grpSpPr>
        <a:xfrm>
          <a:off x="0" y="0"/>
          <a:ext cx="0" cy="0"/>
          <a:chOff x="0" y="0"/>
          <a:chExt cx="0" cy="0"/>
        </a:xfrm>
      </p:grpSpPr>
      <p:sp>
        <p:nvSpPr>
          <p:cNvPr id="104875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5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5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5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5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5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5" name=""/>
        <p:cNvGrpSpPr/>
        <p:nvPr/>
      </p:nvGrpSpPr>
      <p:grpSpPr>
        <a:xfrm>
          <a:off x="0" y="0"/>
          <a:ext cx="0" cy="0"/>
          <a:chOff x="0" y="0"/>
          <a:chExt cx="0" cy="0"/>
        </a:xfrm>
      </p:grpSpPr>
      <p:sp>
        <p:nvSpPr>
          <p:cNvPr id="1048583"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dirty="0" lang="en-US"/>
          </a:p>
        </p:txBody>
      </p:sp>
      <p:sp>
        <p:nvSpPr>
          <p:cNvPr id="1048584" name="Subtitle 2"/>
          <p:cNvSpPr>
            <a:spLocks noGrp="1"/>
          </p:cNvSpPr>
          <p:nvPr>
            <p:ph type="subTitle" idx="1"/>
          </p:nvPr>
        </p:nvSpPr>
        <p:spPr>
          <a:xfrm>
            <a:off x="685800" y="4572000"/>
            <a:ext cx="6461760" cy="1066800"/>
          </a:xfrm>
        </p:spPr>
        <p:txBody>
          <a:bodyPr anchor="t">
            <a:normAutofit/>
          </a:bodyPr>
          <a:lstStyle>
            <a:lvl1pPr algn="l" indent="0" marL="0">
              <a:buNone/>
              <a:defRPr sz="2000">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85"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586" name="Footer Placeholder 4"/>
          <p:cNvSpPr>
            <a:spLocks noGrp="1"/>
          </p:cNvSpPr>
          <p:nvPr>
            <p:ph type="ftr" sz="quarter" idx="11"/>
          </p:nvPr>
        </p:nvSpPr>
        <p:spPr/>
        <p:txBody>
          <a:bodyPr/>
          <a:p>
            <a:endParaRPr lang="en-US"/>
          </a:p>
        </p:txBody>
      </p:sp>
      <p:sp>
        <p:nvSpPr>
          <p:cNvPr id="1048587"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9" name=""/>
        <p:cNvGrpSpPr/>
        <p:nvPr/>
      </p:nvGrpSpPr>
      <p:grpSpPr>
        <a:xfrm>
          <a:off x="0" y="0"/>
          <a:ext cx="0" cy="0"/>
          <a:chOff x="0" y="0"/>
          <a:chExt cx="0" cy="0"/>
        </a:xfrm>
      </p:grpSpPr>
      <p:sp>
        <p:nvSpPr>
          <p:cNvPr id="1048599" name="Title 1"/>
          <p:cNvSpPr>
            <a:spLocks noGrp="1"/>
          </p:cNvSpPr>
          <p:nvPr>
            <p:ph type="title"/>
          </p:nvPr>
        </p:nvSpPr>
        <p:spPr/>
        <p:txBody>
          <a:bodyPr/>
          <a:p>
            <a:r>
              <a:rPr lang="en-US" smtClean="0"/>
              <a:t>Click to edit Master title style</a:t>
            </a:r>
            <a:endParaRPr lang="en-US"/>
          </a:p>
        </p:txBody>
      </p:sp>
      <p:sp>
        <p:nvSpPr>
          <p:cNvPr id="104860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1"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602" name="Footer Placeholder 4"/>
          <p:cNvSpPr>
            <a:spLocks noGrp="1"/>
          </p:cNvSpPr>
          <p:nvPr>
            <p:ph type="ftr" sz="quarter" idx="11"/>
          </p:nvPr>
        </p:nvSpPr>
        <p:spPr/>
        <p:txBody>
          <a:bodyPr/>
          <a:p>
            <a:endParaRPr lang="en-US"/>
          </a:p>
        </p:txBody>
      </p:sp>
      <p:sp>
        <p:nvSpPr>
          <p:cNvPr id="1048603"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97" name=""/>
        <p:cNvGrpSpPr/>
        <p:nvPr/>
      </p:nvGrpSpPr>
      <p:grpSpPr>
        <a:xfrm>
          <a:off x="0" y="0"/>
          <a:ext cx="0" cy="0"/>
          <a:chOff x="0" y="0"/>
          <a:chExt cx="0" cy="0"/>
        </a:xfrm>
      </p:grpSpPr>
      <p:sp>
        <p:nvSpPr>
          <p:cNvPr id="1048726" name="Title 1"/>
          <p:cNvSpPr>
            <a:spLocks noGrp="1"/>
          </p:cNvSpPr>
          <p:nvPr>
            <p:ph type="title"/>
          </p:nvPr>
        </p:nvSpPr>
        <p:spPr>
          <a:xfrm>
            <a:off x="722313" y="5486400"/>
            <a:ext cx="7659687" cy="1168400"/>
          </a:xfrm>
        </p:spPr>
        <p:txBody>
          <a:bodyPr anchor="t"/>
          <a:lstStyle>
            <a:lvl1pPr algn="l">
              <a:defRPr b="0" cap="all" sz="3600"/>
            </a:lvl1pPr>
          </a:lstStyle>
          <a:p>
            <a:r>
              <a:rPr lang="en-US" smtClean="0"/>
              <a:t>Click to edit Master title style</a:t>
            </a:r>
            <a:endParaRPr dirty="0" lang="en-US"/>
          </a:p>
        </p:txBody>
      </p:sp>
      <p:sp>
        <p:nvSpPr>
          <p:cNvPr id="1048727" name="Text Placeholder 2"/>
          <p:cNvSpPr>
            <a:spLocks noGrp="1"/>
          </p:cNvSpPr>
          <p:nvPr>
            <p:ph type="body" idx="1"/>
          </p:nvPr>
        </p:nvSpPr>
        <p:spPr>
          <a:xfrm>
            <a:off x="722313" y="3852863"/>
            <a:ext cx="6135687" cy="1633538"/>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28"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729" name="Footer Placeholder 4"/>
          <p:cNvSpPr>
            <a:spLocks noGrp="1"/>
          </p:cNvSpPr>
          <p:nvPr>
            <p:ph type="ftr" sz="quarter" idx="11"/>
          </p:nvPr>
        </p:nvSpPr>
        <p:spPr/>
        <p:txBody>
          <a:bodyPr/>
          <a:p>
            <a:endParaRPr lang="en-US"/>
          </a:p>
        </p:txBody>
      </p:sp>
      <p:sp>
        <p:nvSpPr>
          <p:cNvPr id="1048730"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98" name=""/>
        <p:cNvGrpSpPr/>
        <p:nvPr/>
      </p:nvGrpSpPr>
      <p:grpSpPr>
        <a:xfrm>
          <a:off x="0" y="0"/>
          <a:ext cx="0" cy="0"/>
          <a:chOff x="0" y="0"/>
          <a:chExt cx="0" cy="0"/>
        </a:xfrm>
      </p:grpSpPr>
      <p:sp>
        <p:nvSpPr>
          <p:cNvPr id="1048731" name="Title 1"/>
          <p:cNvSpPr>
            <a:spLocks noGrp="1"/>
          </p:cNvSpPr>
          <p:nvPr>
            <p:ph type="title"/>
          </p:nvPr>
        </p:nvSpPr>
        <p:spPr/>
        <p:txBody>
          <a:bodyPr/>
          <a:p>
            <a:r>
              <a:rPr lang="en-US" smtClean="0"/>
              <a:t>Click to edit Master title style</a:t>
            </a:r>
            <a:endParaRPr lang="en-US"/>
          </a:p>
        </p:txBody>
      </p:sp>
      <p:sp>
        <p:nvSpPr>
          <p:cNvPr id="1048732"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33"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34" name="Date Placeholder 4"/>
          <p:cNvSpPr>
            <a:spLocks noGrp="1"/>
          </p:cNvSpPr>
          <p:nvPr>
            <p:ph type="dt" sz="half" idx="10"/>
          </p:nvPr>
        </p:nvSpPr>
        <p:spPr/>
        <p:txBody>
          <a:bodyPr/>
          <a:p>
            <a:fld id="{B028E8DB-1350-4D18-B9A2-2C009D450943}" type="datetimeFigureOut">
              <a:rPr lang="en-US" smtClean="0"/>
              <a:t>10/12/2023</a:t>
            </a:fld>
            <a:endParaRPr lang="en-US"/>
          </a:p>
        </p:txBody>
      </p:sp>
      <p:sp>
        <p:nvSpPr>
          <p:cNvPr id="1048735" name="Footer Placeholder 5"/>
          <p:cNvSpPr>
            <a:spLocks noGrp="1"/>
          </p:cNvSpPr>
          <p:nvPr>
            <p:ph type="ftr" sz="quarter" idx="11"/>
          </p:nvPr>
        </p:nvSpPr>
        <p:spPr/>
        <p:txBody>
          <a:bodyPr/>
          <a:p>
            <a:endParaRPr lang="en-US"/>
          </a:p>
        </p:txBody>
      </p:sp>
      <p:sp>
        <p:nvSpPr>
          <p:cNvPr id="1048736" name="Slide Number Placeholder 6"/>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9" name=""/>
        <p:cNvGrpSpPr/>
        <p:nvPr/>
      </p:nvGrpSpPr>
      <p:grpSpPr>
        <a:xfrm>
          <a:off x="0" y="0"/>
          <a:ext cx="0" cy="0"/>
          <a:chOff x="0" y="0"/>
          <a:chExt cx="0" cy="0"/>
        </a:xfrm>
      </p:grpSpPr>
      <p:sp>
        <p:nvSpPr>
          <p:cNvPr id="1048737" name="Title 1"/>
          <p:cNvSpPr>
            <a:spLocks noGrp="1"/>
          </p:cNvSpPr>
          <p:nvPr>
            <p:ph type="title"/>
          </p:nvPr>
        </p:nvSpPr>
        <p:spPr/>
        <p:txBody>
          <a:bodyPr/>
          <a:p>
            <a:r>
              <a:rPr lang="en-US" smtClean="0"/>
              <a:t>Click to edit Master title style</a:t>
            </a:r>
            <a:endParaRPr lang="en-US"/>
          </a:p>
        </p:txBody>
      </p:sp>
      <p:sp>
        <p:nvSpPr>
          <p:cNvPr id="1048738" name="Text Placeholder 2"/>
          <p:cNvSpPr>
            <a:spLocks noGrp="1"/>
          </p:cNvSpPr>
          <p:nvPr>
            <p:ph type="body" idx="1"/>
          </p:nvPr>
        </p:nvSpPr>
        <p:spPr>
          <a:xfrm>
            <a:off x="457200" y="1535113"/>
            <a:ext cx="3657600" cy="639762"/>
          </a:xfrm>
        </p:spPr>
        <p:txBody>
          <a:bodyPr anchor="b">
            <a:no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39"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40" name="Text Placeholder 4"/>
          <p:cNvSpPr>
            <a:spLocks noGrp="1"/>
          </p:cNvSpPr>
          <p:nvPr>
            <p:ph type="body" sz="quarter" idx="3"/>
          </p:nvPr>
        </p:nvSpPr>
        <p:spPr>
          <a:xfrm>
            <a:off x="4419600" y="1535113"/>
            <a:ext cx="3657600" cy="639762"/>
          </a:xfrm>
        </p:spPr>
        <p:txBody>
          <a:bodyPr anchor="b">
            <a:no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41"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42" name="Date Placeholder 6"/>
          <p:cNvSpPr>
            <a:spLocks noGrp="1"/>
          </p:cNvSpPr>
          <p:nvPr>
            <p:ph type="dt" sz="half" idx="10"/>
          </p:nvPr>
        </p:nvSpPr>
        <p:spPr/>
        <p:txBody>
          <a:bodyPr/>
          <a:p>
            <a:fld id="{B028E8DB-1350-4D18-B9A2-2C009D450943}" type="datetimeFigureOut">
              <a:rPr lang="en-US" smtClean="0"/>
              <a:t>10/12/2023</a:t>
            </a:fld>
            <a:endParaRPr lang="en-US"/>
          </a:p>
        </p:txBody>
      </p:sp>
      <p:sp>
        <p:nvSpPr>
          <p:cNvPr id="1048743" name="Footer Placeholder 7"/>
          <p:cNvSpPr>
            <a:spLocks noGrp="1"/>
          </p:cNvSpPr>
          <p:nvPr>
            <p:ph type="ftr" sz="quarter" idx="11"/>
          </p:nvPr>
        </p:nvSpPr>
        <p:spPr/>
        <p:txBody>
          <a:bodyPr/>
          <a:p>
            <a:endParaRPr lang="en-US"/>
          </a:p>
        </p:txBody>
      </p:sp>
      <p:sp>
        <p:nvSpPr>
          <p:cNvPr id="1048744" name="Slide Number Placeholder 8"/>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3" name=""/>
        <p:cNvGrpSpPr/>
        <p:nvPr/>
      </p:nvGrpSpPr>
      <p:grpSpPr>
        <a:xfrm>
          <a:off x="0" y="0"/>
          <a:ext cx="0" cy="0"/>
          <a:chOff x="0" y="0"/>
          <a:chExt cx="0" cy="0"/>
        </a:xfrm>
      </p:grpSpPr>
      <p:sp>
        <p:nvSpPr>
          <p:cNvPr id="1048706" name="Title 1"/>
          <p:cNvSpPr>
            <a:spLocks noGrp="1"/>
          </p:cNvSpPr>
          <p:nvPr>
            <p:ph type="title"/>
          </p:nvPr>
        </p:nvSpPr>
        <p:spPr/>
        <p:txBody>
          <a:bodyPr/>
          <a:p>
            <a:r>
              <a:rPr lang="en-US" smtClean="0"/>
              <a:t>Click to edit Master title style</a:t>
            </a:r>
            <a:endParaRPr lang="en-US"/>
          </a:p>
        </p:txBody>
      </p:sp>
      <p:sp>
        <p:nvSpPr>
          <p:cNvPr id="1048707" name="Date Placeholder 2"/>
          <p:cNvSpPr>
            <a:spLocks noGrp="1"/>
          </p:cNvSpPr>
          <p:nvPr>
            <p:ph type="dt" sz="half" idx="10"/>
          </p:nvPr>
        </p:nvSpPr>
        <p:spPr/>
        <p:txBody>
          <a:bodyPr/>
          <a:p>
            <a:fld id="{B028E8DB-1350-4D18-B9A2-2C009D450943}" type="datetimeFigureOut">
              <a:rPr lang="en-US" smtClean="0"/>
              <a:t>10/12/2023</a:t>
            </a:fld>
            <a:endParaRPr lang="en-US"/>
          </a:p>
        </p:txBody>
      </p:sp>
      <p:sp>
        <p:nvSpPr>
          <p:cNvPr id="1048708" name="Footer Placeholder 3"/>
          <p:cNvSpPr>
            <a:spLocks noGrp="1"/>
          </p:cNvSpPr>
          <p:nvPr>
            <p:ph type="ftr" sz="quarter" idx="11"/>
          </p:nvPr>
        </p:nvSpPr>
        <p:spPr/>
        <p:txBody>
          <a:bodyPr/>
          <a:p>
            <a:endParaRPr lang="en-US"/>
          </a:p>
        </p:txBody>
      </p:sp>
      <p:sp>
        <p:nvSpPr>
          <p:cNvPr id="1048709" name="Slide Number Placeholder 4"/>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7" name=""/>
        <p:cNvGrpSpPr/>
        <p:nvPr/>
      </p:nvGrpSpPr>
      <p:grpSpPr>
        <a:xfrm>
          <a:off x="0" y="0"/>
          <a:ext cx="0" cy="0"/>
          <a:chOff x="0" y="0"/>
          <a:chExt cx="0" cy="0"/>
        </a:xfrm>
      </p:grpSpPr>
      <p:sp>
        <p:nvSpPr>
          <p:cNvPr id="1048595" name="Date Placeholder 1"/>
          <p:cNvSpPr>
            <a:spLocks noGrp="1"/>
          </p:cNvSpPr>
          <p:nvPr>
            <p:ph type="dt" sz="half" idx="10"/>
          </p:nvPr>
        </p:nvSpPr>
        <p:spPr/>
        <p:txBody>
          <a:bodyPr/>
          <a:p>
            <a:fld id="{B028E8DB-1350-4D18-B9A2-2C009D450943}" type="datetimeFigureOut">
              <a:rPr lang="en-US" smtClean="0"/>
              <a:t>10/12/2023</a:t>
            </a:fld>
            <a:endParaRPr lang="en-US"/>
          </a:p>
        </p:txBody>
      </p:sp>
      <p:sp>
        <p:nvSpPr>
          <p:cNvPr id="1048596" name="Footer Placeholder 2"/>
          <p:cNvSpPr>
            <a:spLocks noGrp="1"/>
          </p:cNvSpPr>
          <p:nvPr>
            <p:ph type="ftr" sz="quarter" idx="11"/>
          </p:nvPr>
        </p:nvSpPr>
        <p:spPr/>
        <p:txBody>
          <a:bodyPr/>
          <a:p>
            <a:endParaRPr lang="en-US"/>
          </a:p>
        </p:txBody>
      </p:sp>
      <p:sp>
        <p:nvSpPr>
          <p:cNvPr id="1048597" name="Slide Number Placeholder 3"/>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00" name=""/>
        <p:cNvGrpSpPr/>
        <p:nvPr/>
      </p:nvGrpSpPr>
      <p:grpSpPr>
        <a:xfrm>
          <a:off x="0" y="0"/>
          <a:ext cx="0" cy="0"/>
          <a:chOff x="0" y="0"/>
          <a:chExt cx="0" cy="0"/>
        </a:xfrm>
      </p:grpSpPr>
      <p:sp>
        <p:nvSpPr>
          <p:cNvPr id="1048745" name="Title 1"/>
          <p:cNvSpPr>
            <a:spLocks noGrp="1"/>
          </p:cNvSpPr>
          <p:nvPr>
            <p:ph type="title"/>
          </p:nvPr>
        </p:nvSpPr>
        <p:spPr>
          <a:xfrm>
            <a:off x="304801" y="5495544"/>
            <a:ext cx="7772400" cy="594360"/>
          </a:xfrm>
        </p:spPr>
        <p:txBody>
          <a:bodyPr anchor="b"/>
          <a:lstStyle>
            <a:lvl1pPr algn="ctr">
              <a:defRPr b="1" sz="2200"/>
            </a:lvl1pPr>
          </a:lstStyle>
          <a:p>
            <a:r>
              <a:rPr lang="en-US" smtClean="0"/>
              <a:t>Click to edit Master title style</a:t>
            </a:r>
            <a:endParaRPr dirty="0" lang="en-US"/>
          </a:p>
        </p:txBody>
      </p:sp>
      <p:sp>
        <p:nvSpPr>
          <p:cNvPr id="1048746" name="Text Placeholder 3"/>
          <p:cNvSpPr>
            <a:spLocks noGrp="1"/>
          </p:cNvSpPr>
          <p:nvPr>
            <p:ph type="body" sz="half" idx="2"/>
          </p:nvPr>
        </p:nvSpPr>
        <p:spPr>
          <a:xfrm>
            <a:off x="304799" y="6096000"/>
            <a:ext cx="7772401" cy="60960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47" name="Date Placeholder 4"/>
          <p:cNvSpPr>
            <a:spLocks noGrp="1"/>
          </p:cNvSpPr>
          <p:nvPr>
            <p:ph type="dt" sz="half" idx="10"/>
          </p:nvPr>
        </p:nvSpPr>
        <p:spPr/>
        <p:txBody>
          <a:bodyPr/>
          <a:p>
            <a:fld id="{B028E8DB-1350-4D18-B9A2-2C009D450943}" type="datetimeFigureOut">
              <a:rPr lang="en-US" smtClean="0"/>
              <a:t>10/12/2023</a:t>
            </a:fld>
            <a:endParaRPr lang="en-US"/>
          </a:p>
        </p:txBody>
      </p:sp>
      <p:sp>
        <p:nvSpPr>
          <p:cNvPr id="1048748" name="Footer Placeholder 5"/>
          <p:cNvSpPr>
            <a:spLocks noGrp="1"/>
          </p:cNvSpPr>
          <p:nvPr>
            <p:ph type="ftr" sz="quarter" idx="11"/>
          </p:nvPr>
        </p:nvSpPr>
        <p:spPr/>
        <p:txBody>
          <a:bodyPr/>
          <a:p>
            <a:endParaRPr lang="en-US"/>
          </a:p>
        </p:txBody>
      </p:sp>
      <p:sp>
        <p:nvSpPr>
          <p:cNvPr id="1048749" name="Slide Number Placeholder 6"/>
          <p:cNvSpPr>
            <a:spLocks noGrp="1"/>
          </p:cNvSpPr>
          <p:nvPr>
            <p:ph type="sldNum" sz="quarter" idx="12"/>
          </p:nvPr>
        </p:nvSpPr>
        <p:spPr/>
        <p:txBody>
          <a:bodyPr/>
          <a:p>
            <a:fld id="{5F23A5C0-1BC3-4D09-A321-1F3B4878F607}" type="slidenum">
              <a:rPr lang="en-US" smtClean="0"/>
              <a:t>‹#›</a:t>
            </a:fld>
            <a:endParaRPr lang="en-US"/>
          </a:p>
        </p:txBody>
      </p:sp>
      <p:sp>
        <p:nvSpPr>
          <p:cNvPr id="1048750" name="Content Placeholder 8"/>
          <p:cNvSpPr>
            <a:spLocks noGrp="1"/>
          </p:cNvSpPr>
          <p:nvPr>
            <p:ph sz="quarter" idx="13"/>
          </p:nvPr>
        </p:nvSpPr>
        <p:spPr>
          <a:xfrm>
            <a:off x="304800" y="381000"/>
            <a:ext cx="7772400" cy="494284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95" name=""/>
        <p:cNvGrpSpPr/>
        <p:nvPr/>
      </p:nvGrpSpPr>
      <p:grpSpPr>
        <a:xfrm>
          <a:off x="0" y="0"/>
          <a:ext cx="0" cy="0"/>
          <a:chOff x="0" y="0"/>
          <a:chExt cx="0" cy="0"/>
        </a:xfrm>
      </p:grpSpPr>
      <p:sp>
        <p:nvSpPr>
          <p:cNvPr id="1048715" name="Title 1"/>
          <p:cNvSpPr>
            <a:spLocks noGrp="1"/>
          </p:cNvSpPr>
          <p:nvPr>
            <p:ph type="title"/>
          </p:nvPr>
        </p:nvSpPr>
        <p:spPr>
          <a:xfrm>
            <a:off x="301752" y="5495278"/>
            <a:ext cx="7772400" cy="594626"/>
          </a:xfrm>
        </p:spPr>
        <p:txBody>
          <a:bodyPr anchor="b"/>
          <a:lstStyle>
            <a:lvl1pPr algn="ctr">
              <a:defRPr b="1" sz="2200">
                <a:ln>
                  <a:noFill/>
                </a:ln>
                <a:solidFill>
                  <a:schemeClr val="tx2"/>
                </a:solidFill>
              </a:defRPr>
            </a:lvl1pPr>
          </a:lstStyle>
          <a:p>
            <a:r>
              <a:rPr lang="en-US" smtClean="0"/>
              <a:t>Click to edit Master title style</a:t>
            </a:r>
            <a:endParaRPr dirty="0" lang="en-US"/>
          </a:p>
        </p:txBody>
      </p:sp>
      <p:sp>
        <p:nvSpPr>
          <p:cNvPr id="1048716" name="Picture Placeholder 2"/>
          <p:cNvSpPr>
            <a:spLocks noGrp="1"/>
          </p:cNvSpPr>
          <p:nvPr>
            <p:ph type="pic" idx="1"/>
          </p:nvPr>
        </p:nvSpPr>
        <p:spPr>
          <a:xfrm>
            <a:off x="0" y="0"/>
            <a:ext cx="8458200" cy="54864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717" name="Text Placeholder 3"/>
          <p:cNvSpPr>
            <a:spLocks noGrp="1"/>
          </p:cNvSpPr>
          <p:nvPr>
            <p:ph type="body" sz="half" idx="2"/>
          </p:nvPr>
        </p:nvSpPr>
        <p:spPr>
          <a:xfrm>
            <a:off x="301752" y="6096000"/>
            <a:ext cx="7772400" cy="612648"/>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18" name="Date Placeholder 7"/>
          <p:cNvSpPr>
            <a:spLocks noGrp="1"/>
          </p:cNvSpPr>
          <p:nvPr>
            <p:ph type="dt" sz="half" idx="10"/>
          </p:nvPr>
        </p:nvSpPr>
        <p:spPr/>
        <p:txBody>
          <a:bodyPr/>
          <a:p>
            <a:fld id="{B028E8DB-1350-4D18-B9A2-2C009D450943}" type="datetimeFigureOut">
              <a:rPr lang="en-US" smtClean="0"/>
              <a:t>10/12/2023</a:t>
            </a:fld>
            <a:endParaRPr lang="en-US"/>
          </a:p>
        </p:txBody>
      </p:sp>
      <p:sp>
        <p:nvSpPr>
          <p:cNvPr id="1048719" name="Slide Number Placeholder 8"/>
          <p:cNvSpPr>
            <a:spLocks noGrp="1"/>
          </p:cNvSpPr>
          <p:nvPr>
            <p:ph type="sldNum" sz="quarter" idx="11"/>
          </p:nvPr>
        </p:nvSpPr>
        <p:spPr/>
        <p:txBody>
          <a:bodyPr/>
          <a:p>
            <a:fld id="{5F23A5C0-1BC3-4D09-A321-1F3B4878F607}" type="slidenum">
              <a:rPr lang="en-US" smtClean="0"/>
              <a:t>‹#›</a:t>
            </a:fld>
            <a:endParaRPr lang="en-US"/>
          </a:p>
        </p:txBody>
      </p:sp>
      <p:sp>
        <p:nvSpPr>
          <p:cNvPr id="1048720" name="Footer Placeholder 9"/>
          <p:cNvSpPr>
            <a:spLocks noGrp="1"/>
          </p:cNvSpPr>
          <p:nvPr>
            <p:ph type="ftr" sz="quarter" idx="12"/>
          </p:nvPr>
        </p:nvSpPr>
        <p:spPr/>
        <p:txBody>
          <a:bodyPr/>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96" name=""/>
        <p:cNvGrpSpPr/>
        <p:nvPr/>
      </p:nvGrpSpPr>
      <p:grpSpPr>
        <a:xfrm>
          <a:off x="0" y="0"/>
          <a:ext cx="0" cy="0"/>
          <a:chOff x="0" y="0"/>
          <a:chExt cx="0" cy="0"/>
        </a:xfrm>
      </p:grpSpPr>
      <p:sp>
        <p:nvSpPr>
          <p:cNvPr id="1048721" name="Title 1"/>
          <p:cNvSpPr>
            <a:spLocks noGrp="1"/>
          </p:cNvSpPr>
          <p:nvPr>
            <p:ph type="title"/>
          </p:nvPr>
        </p:nvSpPr>
        <p:spPr/>
        <p:txBody>
          <a:bodyPr/>
          <a:p>
            <a:r>
              <a:rPr lang="en-US" smtClean="0"/>
              <a:t>Click to edit Master title style</a:t>
            </a:r>
            <a:endParaRPr lang="en-US"/>
          </a:p>
        </p:txBody>
      </p:sp>
      <p:sp>
        <p:nvSpPr>
          <p:cNvPr id="1048722"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3"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724" name="Footer Placeholder 4"/>
          <p:cNvSpPr>
            <a:spLocks noGrp="1"/>
          </p:cNvSpPr>
          <p:nvPr>
            <p:ph type="ftr" sz="quarter" idx="11"/>
          </p:nvPr>
        </p:nvSpPr>
        <p:spPr/>
        <p:txBody>
          <a:bodyPr/>
          <a:p>
            <a:endParaRPr lang="en-US"/>
          </a:p>
        </p:txBody>
      </p:sp>
      <p:sp>
        <p:nvSpPr>
          <p:cNvPr id="1048725"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4" name=""/>
        <p:cNvGrpSpPr/>
        <p:nvPr/>
      </p:nvGrpSpPr>
      <p:grpSpPr>
        <a:xfrm>
          <a:off x="0" y="0"/>
          <a:ext cx="0" cy="0"/>
          <a:chOff x="0" y="0"/>
          <a:chExt cx="0" cy="0"/>
        </a:xfrm>
      </p:grpSpPr>
      <p:sp>
        <p:nvSpPr>
          <p:cNvPr id="1048710" name="Vertical Title 1"/>
          <p:cNvSpPr>
            <a:spLocks noGrp="1"/>
          </p:cNvSpPr>
          <p:nvPr>
            <p:ph type="title" orient="vert"/>
          </p:nvPr>
        </p:nvSpPr>
        <p:spPr>
          <a:xfrm>
            <a:off x="6629400" y="274638"/>
            <a:ext cx="1752600" cy="5851525"/>
          </a:xfrm>
        </p:spPr>
        <p:txBody>
          <a:bodyPr anchor="b" anchorCtr="0" vert="eaVert"/>
          <a:p>
            <a:r>
              <a:rPr lang="en-US" smtClean="0"/>
              <a:t>Click to edit Master title style</a:t>
            </a:r>
            <a:endParaRPr dirty="0" lang="en-US"/>
          </a:p>
        </p:txBody>
      </p:sp>
      <p:sp>
        <p:nvSpPr>
          <p:cNvPr id="1048711"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2"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713" name="Footer Placeholder 4"/>
          <p:cNvSpPr>
            <a:spLocks noGrp="1"/>
          </p:cNvSpPr>
          <p:nvPr>
            <p:ph type="ftr" sz="quarter" idx="11"/>
          </p:nvPr>
        </p:nvSpPr>
        <p:spPr/>
        <p:txBody>
          <a:bodyPr/>
          <a:p>
            <a:endParaRPr lang="en-US"/>
          </a:p>
        </p:txBody>
      </p:sp>
      <p:sp>
        <p:nvSpPr>
          <p:cNvPr id="1048714"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84" name=""/>
        <p:cNvGrpSpPr/>
        <p:nvPr/>
      </p:nvGrpSpPr>
      <p:grpSpPr>
        <a:xfrm>
          <a:off x="0" y="0"/>
          <a:ext cx="0" cy="0"/>
          <a:chOff x="0" y="0"/>
          <a:chExt cx="0" cy="0"/>
        </a:xfrm>
      </p:grpSpPr>
      <p:sp>
        <p:nvSpPr>
          <p:cNvPr id="1048656"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dirty="0" lang="en-US"/>
          </a:p>
        </p:txBody>
      </p:sp>
      <p:sp>
        <p:nvSpPr>
          <p:cNvPr id="1048657" name="Subtitle 2"/>
          <p:cNvSpPr>
            <a:spLocks noGrp="1"/>
          </p:cNvSpPr>
          <p:nvPr>
            <p:ph type="subTitle" idx="1"/>
          </p:nvPr>
        </p:nvSpPr>
        <p:spPr>
          <a:xfrm>
            <a:off x="685800" y="4572000"/>
            <a:ext cx="6461760" cy="1066800"/>
          </a:xfrm>
        </p:spPr>
        <p:txBody>
          <a:bodyPr anchor="t">
            <a:normAutofit/>
          </a:bodyPr>
          <a:lstStyle>
            <a:lvl1pPr algn="l" indent="0" marL="0">
              <a:buNone/>
              <a:defRPr sz="2000">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658"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659" name="Footer Placeholder 4"/>
          <p:cNvSpPr>
            <a:spLocks noGrp="1"/>
          </p:cNvSpPr>
          <p:nvPr>
            <p:ph type="ftr" sz="quarter" idx="11"/>
          </p:nvPr>
        </p:nvSpPr>
        <p:spPr/>
        <p:txBody>
          <a:bodyPr/>
          <a:p>
            <a:endParaRPr lang="en-US"/>
          </a:p>
        </p:txBody>
      </p:sp>
      <p:sp>
        <p:nvSpPr>
          <p:cNvPr id="1048660"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83" name=""/>
        <p:cNvGrpSpPr/>
        <p:nvPr/>
      </p:nvGrpSpPr>
      <p:grpSpPr>
        <a:xfrm>
          <a:off x="0" y="0"/>
          <a:ext cx="0" cy="0"/>
          <a:chOff x="0" y="0"/>
          <a:chExt cx="0" cy="0"/>
        </a:xfrm>
      </p:grpSpPr>
      <p:sp>
        <p:nvSpPr>
          <p:cNvPr id="1048651" name="Title 1"/>
          <p:cNvSpPr>
            <a:spLocks noGrp="1"/>
          </p:cNvSpPr>
          <p:nvPr>
            <p:ph type="title"/>
          </p:nvPr>
        </p:nvSpPr>
        <p:spPr/>
        <p:txBody>
          <a:bodyPr/>
          <a:p>
            <a:r>
              <a:rPr lang="en-US" smtClean="0"/>
              <a:t>Click to edit Master title style</a:t>
            </a:r>
            <a:endParaRPr lang="en-US"/>
          </a:p>
        </p:txBody>
      </p:sp>
      <p:sp>
        <p:nvSpPr>
          <p:cNvPr id="1048652"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3"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654" name="Footer Placeholder 4"/>
          <p:cNvSpPr>
            <a:spLocks noGrp="1"/>
          </p:cNvSpPr>
          <p:nvPr>
            <p:ph type="ftr" sz="quarter" idx="11"/>
          </p:nvPr>
        </p:nvSpPr>
        <p:spPr/>
        <p:txBody>
          <a:bodyPr/>
          <a:p>
            <a:endParaRPr lang="en-US"/>
          </a:p>
        </p:txBody>
      </p:sp>
      <p:sp>
        <p:nvSpPr>
          <p:cNvPr id="1048655"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89" name=""/>
        <p:cNvGrpSpPr/>
        <p:nvPr/>
      </p:nvGrpSpPr>
      <p:grpSpPr>
        <a:xfrm>
          <a:off x="0" y="0"/>
          <a:ext cx="0" cy="0"/>
          <a:chOff x="0" y="0"/>
          <a:chExt cx="0" cy="0"/>
        </a:xfrm>
      </p:grpSpPr>
      <p:sp>
        <p:nvSpPr>
          <p:cNvPr id="1048683" name="Title 1"/>
          <p:cNvSpPr>
            <a:spLocks noGrp="1"/>
          </p:cNvSpPr>
          <p:nvPr>
            <p:ph type="title"/>
          </p:nvPr>
        </p:nvSpPr>
        <p:spPr>
          <a:xfrm>
            <a:off x="722313" y="5486400"/>
            <a:ext cx="7659687" cy="1168400"/>
          </a:xfrm>
        </p:spPr>
        <p:txBody>
          <a:bodyPr anchor="t"/>
          <a:lstStyle>
            <a:lvl1pPr algn="l">
              <a:defRPr b="0" cap="all" sz="3600"/>
            </a:lvl1pPr>
          </a:lstStyle>
          <a:p>
            <a:r>
              <a:rPr lang="en-US" smtClean="0"/>
              <a:t>Click to edit Master title style</a:t>
            </a:r>
            <a:endParaRPr dirty="0" lang="en-US"/>
          </a:p>
        </p:txBody>
      </p:sp>
      <p:sp>
        <p:nvSpPr>
          <p:cNvPr id="1048684" name="Text Placeholder 2"/>
          <p:cNvSpPr>
            <a:spLocks noGrp="1"/>
          </p:cNvSpPr>
          <p:nvPr>
            <p:ph type="body" idx="1"/>
          </p:nvPr>
        </p:nvSpPr>
        <p:spPr>
          <a:xfrm>
            <a:off x="722313" y="3852863"/>
            <a:ext cx="6135687" cy="1633538"/>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85"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686" name="Footer Placeholder 4"/>
          <p:cNvSpPr>
            <a:spLocks noGrp="1"/>
          </p:cNvSpPr>
          <p:nvPr>
            <p:ph type="ftr" sz="quarter" idx="11"/>
          </p:nvPr>
        </p:nvSpPr>
        <p:spPr/>
        <p:txBody>
          <a:bodyPr/>
          <a:p>
            <a:endParaRPr lang="en-US"/>
          </a:p>
        </p:txBody>
      </p:sp>
      <p:sp>
        <p:nvSpPr>
          <p:cNvPr id="1048687"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88" name=""/>
        <p:cNvGrpSpPr/>
        <p:nvPr/>
      </p:nvGrpSpPr>
      <p:grpSpPr>
        <a:xfrm>
          <a:off x="0" y="0"/>
          <a:ext cx="0" cy="0"/>
          <a:chOff x="0" y="0"/>
          <a:chExt cx="0" cy="0"/>
        </a:xfrm>
      </p:grpSpPr>
      <p:sp>
        <p:nvSpPr>
          <p:cNvPr id="1048677" name="Title 1"/>
          <p:cNvSpPr>
            <a:spLocks noGrp="1"/>
          </p:cNvSpPr>
          <p:nvPr>
            <p:ph type="title"/>
          </p:nvPr>
        </p:nvSpPr>
        <p:spPr/>
        <p:txBody>
          <a:bodyPr/>
          <a:p>
            <a:r>
              <a:rPr lang="en-US" smtClean="0"/>
              <a:t>Click to edit Master title style</a:t>
            </a:r>
            <a:endParaRPr lang="en-US"/>
          </a:p>
        </p:txBody>
      </p:sp>
      <p:sp>
        <p:nvSpPr>
          <p:cNvPr id="1048678"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9"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0" name="Date Placeholder 4"/>
          <p:cNvSpPr>
            <a:spLocks noGrp="1"/>
          </p:cNvSpPr>
          <p:nvPr>
            <p:ph type="dt" sz="half" idx="10"/>
          </p:nvPr>
        </p:nvSpPr>
        <p:spPr/>
        <p:txBody>
          <a:bodyPr/>
          <a:p>
            <a:fld id="{B028E8DB-1350-4D18-B9A2-2C009D450943}" type="datetimeFigureOut">
              <a:rPr lang="en-US" smtClean="0"/>
              <a:t>10/12/2023</a:t>
            </a:fld>
            <a:endParaRPr lang="en-US"/>
          </a:p>
        </p:txBody>
      </p:sp>
      <p:sp>
        <p:nvSpPr>
          <p:cNvPr id="1048681" name="Footer Placeholder 5"/>
          <p:cNvSpPr>
            <a:spLocks noGrp="1"/>
          </p:cNvSpPr>
          <p:nvPr>
            <p:ph type="ftr" sz="quarter" idx="11"/>
          </p:nvPr>
        </p:nvSpPr>
        <p:spPr/>
        <p:txBody>
          <a:bodyPr/>
          <a:p>
            <a:endParaRPr lang="en-US"/>
          </a:p>
        </p:txBody>
      </p:sp>
      <p:sp>
        <p:nvSpPr>
          <p:cNvPr id="1048682" name="Slide Number Placeholder 6"/>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2" name=""/>
        <p:cNvGrpSpPr/>
        <p:nvPr/>
      </p:nvGrpSpPr>
      <p:grpSpPr>
        <a:xfrm>
          <a:off x="0" y="0"/>
          <a:ext cx="0" cy="0"/>
          <a:chOff x="0" y="0"/>
          <a:chExt cx="0" cy="0"/>
        </a:xfrm>
      </p:grpSpPr>
      <p:sp>
        <p:nvSpPr>
          <p:cNvPr id="1048698" name="Title 1"/>
          <p:cNvSpPr>
            <a:spLocks noGrp="1"/>
          </p:cNvSpPr>
          <p:nvPr>
            <p:ph type="title"/>
          </p:nvPr>
        </p:nvSpPr>
        <p:spPr/>
        <p:txBody>
          <a:bodyPr/>
          <a:p>
            <a:r>
              <a:rPr lang="en-US" smtClean="0"/>
              <a:t>Click to edit Master title style</a:t>
            </a:r>
            <a:endParaRPr lang="en-US"/>
          </a:p>
        </p:txBody>
      </p:sp>
      <p:sp>
        <p:nvSpPr>
          <p:cNvPr id="1048699" name="Text Placeholder 2"/>
          <p:cNvSpPr>
            <a:spLocks noGrp="1"/>
          </p:cNvSpPr>
          <p:nvPr>
            <p:ph type="body" idx="1"/>
          </p:nvPr>
        </p:nvSpPr>
        <p:spPr>
          <a:xfrm>
            <a:off x="457200" y="1535113"/>
            <a:ext cx="3657600" cy="639762"/>
          </a:xfrm>
        </p:spPr>
        <p:txBody>
          <a:bodyPr anchor="b">
            <a:no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00"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01" name="Text Placeholder 4"/>
          <p:cNvSpPr>
            <a:spLocks noGrp="1"/>
          </p:cNvSpPr>
          <p:nvPr>
            <p:ph type="body" sz="quarter" idx="3"/>
          </p:nvPr>
        </p:nvSpPr>
        <p:spPr>
          <a:xfrm>
            <a:off x="4419600" y="1535113"/>
            <a:ext cx="3657600" cy="639762"/>
          </a:xfrm>
        </p:spPr>
        <p:txBody>
          <a:bodyPr anchor="b">
            <a:no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02"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3" name="Date Placeholder 6"/>
          <p:cNvSpPr>
            <a:spLocks noGrp="1"/>
          </p:cNvSpPr>
          <p:nvPr>
            <p:ph type="dt" sz="half" idx="10"/>
          </p:nvPr>
        </p:nvSpPr>
        <p:spPr/>
        <p:txBody>
          <a:bodyPr/>
          <a:p>
            <a:fld id="{B028E8DB-1350-4D18-B9A2-2C009D450943}" type="datetimeFigureOut">
              <a:rPr lang="en-US" smtClean="0"/>
              <a:t>10/12/2023</a:t>
            </a:fld>
            <a:endParaRPr lang="en-US"/>
          </a:p>
        </p:txBody>
      </p:sp>
      <p:sp>
        <p:nvSpPr>
          <p:cNvPr id="1048704" name="Footer Placeholder 7"/>
          <p:cNvSpPr>
            <a:spLocks noGrp="1"/>
          </p:cNvSpPr>
          <p:nvPr>
            <p:ph type="ftr" sz="quarter" idx="11"/>
          </p:nvPr>
        </p:nvSpPr>
        <p:spPr/>
        <p:txBody>
          <a:bodyPr/>
          <a:p>
            <a:endParaRPr lang="en-US"/>
          </a:p>
        </p:txBody>
      </p:sp>
      <p:sp>
        <p:nvSpPr>
          <p:cNvPr id="1048705" name="Slide Number Placeholder 8"/>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1" name=""/>
        <p:cNvGrpSpPr/>
        <p:nvPr/>
      </p:nvGrpSpPr>
      <p:grpSpPr>
        <a:xfrm>
          <a:off x="0" y="0"/>
          <a:ext cx="0" cy="0"/>
          <a:chOff x="0" y="0"/>
          <a:chExt cx="0" cy="0"/>
        </a:xfrm>
      </p:grpSpPr>
      <p:sp>
        <p:nvSpPr>
          <p:cNvPr id="1048694" name="Title 1"/>
          <p:cNvSpPr>
            <a:spLocks noGrp="1"/>
          </p:cNvSpPr>
          <p:nvPr>
            <p:ph type="title"/>
          </p:nvPr>
        </p:nvSpPr>
        <p:spPr/>
        <p:txBody>
          <a:bodyPr/>
          <a:p>
            <a:r>
              <a:rPr lang="en-US" smtClean="0"/>
              <a:t>Click to edit Master title style</a:t>
            </a:r>
            <a:endParaRPr lang="en-US"/>
          </a:p>
        </p:txBody>
      </p:sp>
      <p:sp>
        <p:nvSpPr>
          <p:cNvPr id="1048695" name="Date Placeholder 2"/>
          <p:cNvSpPr>
            <a:spLocks noGrp="1"/>
          </p:cNvSpPr>
          <p:nvPr>
            <p:ph type="dt" sz="half" idx="10"/>
          </p:nvPr>
        </p:nvSpPr>
        <p:spPr/>
        <p:txBody>
          <a:bodyPr/>
          <a:p>
            <a:fld id="{B028E8DB-1350-4D18-B9A2-2C009D450943}" type="datetimeFigureOut">
              <a:rPr lang="en-US" smtClean="0"/>
              <a:t>10/12/2023</a:t>
            </a:fld>
            <a:endParaRPr lang="en-US"/>
          </a:p>
        </p:txBody>
      </p:sp>
      <p:sp>
        <p:nvSpPr>
          <p:cNvPr id="1048696" name="Footer Placeholder 3"/>
          <p:cNvSpPr>
            <a:spLocks noGrp="1"/>
          </p:cNvSpPr>
          <p:nvPr>
            <p:ph type="ftr" sz="quarter" idx="11"/>
          </p:nvPr>
        </p:nvSpPr>
        <p:spPr/>
        <p:txBody>
          <a:bodyPr/>
          <a:p>
            <a:endParaRPr lang="en-US"/>
          </a:p>
        </p:txBody>
      </p:sp>
      <p:sp>
        <p:nvSpPr>
          <p:cNvPr id="1048697" name="Slide Number Placeholder 4"/>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82" name=""/>
        <p:cNvGrpSpPr/>
        <p:nvPr/>
      </p:nvGrpSpPr>
      <p:grpSpPr>
        <a:xfrm>
          <a:off x="0" y="0"/>
          <a:ext cx="0" cy="0"/>
          <a:chOff x="0" y="0"/>
          <a:chExt cx="0" cy="0"/>
        </a:xfrm>
      </p:grpSpPr>
      <p:sp>
        <p:nvSpPr>
          <p:cNvPr id="1048648" name="Date Placeholder 1"/>
          <p:cNvSpPr>
            <a:spLocks noGrp="1"/>
          </p:cNvSpPr>
          <p:nvPr>
            <p:ph type="dt" sz="half" idx="10"/>
          </p:nvPr>
        </p:nvSpPr>
        <p:spPr/>
        <p:txBody>
          <a:bodyPr/>
          <a:p>
            <a:fld id="{B028E8DB-1350-4D18-B9A2-2C009D450943}" type="datetimeFigureOut">
              <a:rPr lang="en-US" smtClean="0"/>
              <a:t>10/12/2023</a:t>
            </a:fld>
            <a:endParaRPr lang="en-US"/>
          </a:p>
        </p:txBody>
      </p:sp>
      <p:sp>
        <p:nvSpPr>
          <p:cNvPr id="1048649" name="Footer Placeholder 2"/>
          <p:cNvSpPr>
            <a:spLocks noGrp="1"/>
          </p:cNvSpPr>
          <p:nvPr>
            <p:ph type="ftr" sz="quarter" idx="11"/>
          </p:nvPr>
        </p:nvSpPr>
        <p:spPr/>
        <p:txBody>
          <a:bodyPr/>
          <a:p>
            <a:endParaRPr lang="en-US"/>
          </a:p>
        </p:txBody>
      </p:sp>
      <p:sp>
        <p:nvSpPr>
          <p:cNvPr id="1048650" name="Slide Number Placeholder 3"/>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90" name=""/>
        <p:cNvGrpSpPr/>
        <p:nvPr/>
      </p:nvGrpSpPr>
      <p:grpSpPr>
        <a:xfrm>
          <a:off x="0" y="0"/>
          <a:ext cx="0" cy="0"/>
          <a:chOff x="0" y="0"/>
          <a:chExt cx="0" cy="0"/>
        </a:xfrm>
      </p:grpSpPr>
      <p:sp>
        <p:nvSpPr>
          <p:cNvPr id="1048688" name="Title 1"/>
          <p:cNvSpPr>
            <a:spLocks noGrp="1"/>
          </p:cNvSpPr>
          <p:nvPr>
            <p:ph type="title"/>
          </p:nvPr>
        </p:nvSpPr>
        <p:spPr>
          <a:xfrm>
            <a:off x="304801" y="5495544"/>
            <a:ext cx="7772400" cy="594360"/>
          </a:xfrm>
        </p:spPr>
        <p:txBody>
          <a:bodyPr anchor="b"/>
          <a:lstStyle>
            <a:lvl1pPr algn="ctr">
              <a:defRPr b="1" sz="2200"/>
            </a:lvl1pPr>
          </a:lstStyle>
          <a:p>
            <a:r>
              <a:rPr lang="en-US" smtClean="0"/>
              <a:t>Click to edit Master title style</a:t>
            </a:r>
            <a:endParaRPr dirty="0" lang="en-US"/>
          </a:p>
        </p:txBody>
      </p:sp>
      <p:sp>
        <p:nvSpPr>
          <p:cNvPr id="1048689" name="Text Placeholder 3"/>
          <p:cNvSpPr>
            <a:spLocks noGrp="1"/>
          </p:cNvSpPr>
          <p:nvPr>
            <p:ph type="body" sz="half" idx="2"/>
          </p:nvPr>
        </p:nvSpPr>
        <p:spPr>
          <a:xfrm>
            <a:off x="304799" y="6096000"/>
            <a:ext cx="7772401" cy="60960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0" name="Date Placeholder 4"/>
          <p:cNvSpPr>
            <a:spLocks noGrp="1"/>
          </p:cNvSpPr>
          <p:nvPr>
            <p:ph type="dt" sz="half" idx="10"/>
          </p:nvPr>
        </p:nvSpPr>
        <p:spPr/>
        <p:txBody>
          <a:bodyPr/>
          <a:p>
            <a:fld id="{B028E8DB-1350-4D18-B9A2-2C009D450943}" type="datetimeFigureOut">
              <a:rPr lang="en-US" smtClean="0"/>
              <a:t>10/12/2023</a:t>
            </a:fld>
            <a:endParaRPr lang="en-US"/>
          </a:p>
        </p:txBody>
      </p:sp>
      <p:sp>
        <p:nvSpPr>
          <p:cNvPr id="1048691" name="Footer Placeholder 5"/>
          <p:cNvSpPr>
            <a:spLocks noGrp="1"/>
          </p:cNvSpPr>
          <p:nvPr>
            <p:ph type="ftr" sz="quarter" idx="11"/>
          </p:nvPr>
        </p:nvSpPr>
        <p:spPr/>
        <p:txBody>
          <a:bodyPr/>
          <a:p>
            <a:endParaRPr lang="en-US"/>
          </a:p>
        </p:txBody>
      </p:sp>
      <p:sp>
        <p:nvSpPr>
          <p:cNvPr id="1048692" name="Slide Number Placeholder 6"/>
          <p:cNvSpPr>
            <a:spLocks noGrp="1"/>
          </p:cNvSpPr>
          <p:nvPr>
            <p:ph type="sldNum" sz="quarter" idx="12"/>
          </p:nvPr>
        </p:nvSpPr>
        <p:spPr/>
        <p:txBody>
          <a:bodyPr/>
          <a:p>
            <a:fld id="{5F23A5C0-1BC3-4D09-A321-1F3B4878F607}" type="slidenum">
              <a:rPr lang="en-US" smtClean="0"/>
              <a:t>‹#›</a:t>
            </a:fld>
            <a:endParaRPr lang="en-US"/>
          </a:p>
        </p:txBody>
      </p:sp>
      <p:sp>
        <p:nvSpPr>
          <p:cNvPr id="1048693" name="Content Placeholder 8"/>
          <p:cNvSpPr>
            <a:spLocks noGrp="1"/>
          </p:cNvSpPr>
          <p:nvPr>
            <p:ph sz="quarter" idx="13"/>
          </p:nvPr>
        </p:nvSpPr>
        <p:spPr>
          <a:xfrm>
            <a:off x="304800" y="381000"/>
            <a:ext cx="7772400" cy="494284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85" name=""/>
        <p:cNvGrpSpPr/>
        <p:nvPr/>
      </p:nvGrpSpPr>
      <p:grpSpPr>
        <a:xfrm>
          <a:off x="0" y="0"/>
          <a:ext cx="0" cy="0"/>
          <a:chOff x="0" y="0"/>
          <a:chExt cx="0" cy="0"/>
        </a:xfrm>
      </p:grpSpPr>
      <p:sp>
        <p:nvSpPr>
          <p:cNvPr id="1048661" name="Title 1"/>
          <p:cNvSpPr>
            <a:spLocks noGrp="1"/>
          </p:cNvSpPr>
          <p:nvPr>
            <p:ph type="title"/>
          </p:nvPr>
        </p:nvSpPr>
        <p:spPr>
          <a:xfrm>
            <a:off x="301752" y="5495278"/>
            <a:ext cx="7772400" cy="594626"/>
          </a:xfrm>
        </p:spPr>
        <p:txBody>
          <a:bodyPr anchor="b"/>
          <a:lstStyle>
            <a:lvl1pPr algn="ctr">
              <a:defRPr b="1" sz="2200">
                <a:ln>
                  <a:noFill/>
                </a:ln>
                <a:solidFill>
                  <a:schemeClr val="tx2"/>
                </a:solidFill>
              </a:defRPr>
            </a:lvl1pPr>
          </a:lstStyle>
          <a:p>
            <a:r>
              <a:rPr lang="en-US" smtClean="0"/>
              <a:t>Click to edit Master title style</a:t>
            </a:r>
            <a:endParaRPr dirty="0" lang="en-US"/>
          </a:p>
        </p:txBody>
      </p:sp>
      <p:sp>
        <p:nvSpPr>
          <p:cNvPr id="1048662" name="Picture Placeholder 2"/>
          <p:cNvSpPr>
            <a:spLocks noGrp="1"/>
          </p:cNvSpPr>
          <p:nvPr>
            <p:ph type="pic" idx="1"/>
          </p:nvPr>
        </p:nvSpPr>
        <p:spPr>
          <a:xfrm>
            <a:off x="0" y="0"/>
            <a:ext cx="8458200" cy="54864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663" name="Text Placeholder 3"/>
          <p:cNvSpPr>
            <a:spLocks noGrp="1"/>
          </p:cNvSpPr>
          <p:nvPr>
            <p:ph type="body" sz="half" idx="2"/>
          </p:nvPr>
        </p:nvSpPr>
        <p:spPr>
          <a:xfrm>
            <a:off x="301752" y="6096000"/>
            <a:ext cx="7772400" cy="612648"/>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64" name="Date Placeholder 7"/>
          <p:cNvSpPr>
            <a:spLocks noGrp="1"/>
          </p:cNvSpPr>
          <p:nvPr>
            <p:ph type="dt" sz="half" idx="10"/>
          </p:nvPr>
        </p:nvSpPr>
        <p:spPr/>
        <p:txBody>
          <a:bodyPr/>
          <a:p>
            <a:fld id="{B028E8DB-1350-4D18-B9A2-2C009D450943}" type="datetimeFigureOut">
              <a:rPr lang="en-US" smtClean="0"/>
              <a:t>10/12/2023</a:t>
            </a:fld>
            <a:endParaRPr lang="en-US"/>
          </a:p>
        </p:txBody>
      </p:sp>
      <p:sp>
        <p:nvSpPr>
          <p:cNvPr id="1048665" name="Slide Number Placeholder 8"/>
          <p:cNvSpPr>
            <a:spLocks noGrp="1"/>
          </p:cNvSpPr>
          <p:nvPr>
            <p:ph type="sldNum" sz="quarter" idx="11"/>
          </p:nvPr>
        </p:nvSpPr>
        <p:spPr/>
        <p:txBody>
          <a:bodyPr/>
          <a:p>
            <a:fld id="{5F23A5C0-1BC3-4D09-A321-1F3B4878F607}" type="slidenum">
              <a:rPr lang="en-US" smtClean="0"/>
              <a:t>‹#›</a:t>
            </a:fld>
            <a:endParaRPr lang="en-US"/>
          </a:p>
        </p:txBody>
      </p:sp>
      <p:sp>
        <p:nvSpPr>
          <p:cNvPr id="1048666" name="Footer Placeholder 9"/>
          <p:cNvSpPr>
            <a:spLocks noGrp="1"/>
          </p:cNvSpPr>
          <p:nvPr>
            <p:ph type="ftr" sz="quarter" idx="12"/>
          </p:nvPr>
        </p:nvSpPr>
        <p:spPr/>
        <p:txBody>
          <a:bodyPr/>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86" name=""/>
        <p:cNvGrpSpPr/>
        <p:nvPr/>
      </p:nvGrpSpPr>
      <p:grpSpPr>
        <a:xfrm>
          <a:off x="0" y="0"/>
          <a:ext cx="0" cy="0"/>
          <a:chOff x="0" y="0"/>
          <a:chExt cx="0" cy="0"/>
        </a:xfrm>
      </p:grpSpPr>
      <p:sp>
        <p:nvSpPr>
          <p:cNvPr id="1048667" name="Title 1"/>
          <p:cNvSpPr>
            <a:spLocks noGrp="1"/>
          </p:cNvSpPr>
          <p:nvPr>
            <p:ph type="title"/>
          </p:nvPr>
        </p:nvSpPr>
        <p:spPr/>
        <p:txBody>
          <a:bodyPr/>
          <a:p>
            <a:r>
              <a:rPr lang="en-US" smtClean="0"/>
              <a:t>Click to edit Master title style</a:t>
            </a:r>
            <a:endParaRPr lang="en-US"/>
          </a:p>
        </p:txBody>
      </p:sp>
      <p:sp>
        <p:nvSpPr>
          <p:cNvPr id="1048668"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9"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670" name="Footer Placeholder 4"/>
          <p:cNvSpPr>
            <a:spLocks noGrp="1"/>
          </p:cNvSpPr>
          <p:nvPr>
            <p:ph type="ftr" sz="quarter" idx="11"/>
          </p:nvPr>
        </p:nvSpPr>
        <p:spPr/>
        <p:txBody>
          <a:bodyPr/>
          <a:p>
            <a:endParaRPr lang="en-US"/>
          </a:p>
        </p:txBody>
      </p:sp>
      <p:sp>
        <p:nvSpPr>
          <p:cNvPr id="1048671"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87" name=""/>
        <p:cNvGrpSpPr/>
        <p:nvPr/>
      </p:nvGrpSpPr>
      <p:grpSpPr>
        <a:xfrm>
          <a:off x="0" y="0"/>
          <a:ext cx="0" cy="0"/>
          <a:chOff x="0" y="0"/>
          <a:chExt cx="0" cy="0"/>
        </a:xfrm>
      </p:grpSpPr>
      <p:sp>
        <p:nvSpPr>
          <p:cNvPr id="1048672" name="Vertical Title 1"/>
          <p:cNvSpPr>
            <a:spLocks noGrp="1"/>
          </p:cNvSpPr>
          <p:nvPr>
            <p:ph type="title" orient="vert"/>
          </p:nvPr>
        </p:nvSpPr>
        <p:spPr>
          <a:xfrm>
            <a:off x="6629400" y="274638"/>
            <a:ext cx="1752600" cy="5851525"/>
          </a:xfrm>
        </p:spPr>
        <p:txBody>
          <a:bodyPr anchor="b" anchorCtr="0" vert="eaVert"/>
          <a:p>
            <a:r>
              <a:rPr lang="en-US" smtClean="0"/>
              <a:t>Click to edit Master title style</a:t>
            </a:r>
            <a:endParaRPr dirty="0" lang="en-US"/>
          </a:p>
        </p:txBody>
      </p:sp>
      <p:sp>
        <p:nvSpPr>
          <p:cNvPr id="1048673"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4" name="Date Placeholder 3"/>
          <p:cNvSpPr>
            <a:spLocks noGrp="1"/>
          </p:cNvSpPr>
          <p:nvPr>
            <p:ph type="dt" sz="half" idx="10"/>
          </p:nvPr>
        </p:nvSpPr>
        <p:spPr/>
        <p:txBody>
          <a:bodyPr/>
          <a:p>
            <a:fld id="{B028E8DB-1350-4D18-B9A2-2C009D450943}" type="datetimeFigureOut">
              <a:rPr lang="en-US" smtClean="0"/>
              <a:t>10/12/2023</a:t>
            </a:fld>
            <a:endParaRPr lang="en-US"/>
          </a:p>
        </p:txBody>
      </p:sp>
      <p:sp>
        <p:nvSpPr>
          <p:cNvPr id="1048675" name="Footer Placeholder 4"/>
          <p:cNvSpPr>
            <a:spLocks noGrp="1"/>
          </p:cNvSpPr>
          <p:nvPr>
            <p:ph type="ftr" sz="quarter" idx="11"/>
          </p:nvPr>
        </p:nvSpPr>
        <p:spPr/>
        <p:txBody>
          <a:bodyPr/>
          <a:p>
            <a:endParaRPr lang="en-US"/>
          </a:p>
        </p:txBody>
      </p:sp>
      <p:sp>
        <p:nvSpPr>
          <p:cNvPr id="1048676" name="Slide Number Placeholder 5"/>
          <p:cNvSpPr>
            <a:spLocks noGrp="1"/>
          </p:cNvSpPr>
          <p:nvPr>
            <p:ph type="sldNum" sz="quarter" idx="12"/>
          </p:nvPr>
        </p:nvSpPr>
        <p:spPr/>
        <p:txBody>
          <a:bodyPr/>
          <a:p>
            <a:fld id="{5F23A5C0-1BC3-4D09-A321-1F3B4878F60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3" name=""/>
        <p:cNvGrpSpPr/>
        <p:nvPr/>
      </p:nvGrpSpPr>
      <p:grpSpPr>
        <a:xfrm>
          <a:off x="0" y="0"/>
          <a:ext cx="0" cy="0"/>
          <a:chOff x="0" y="0"/>
          <a:chExt cx="0" cy="0"/>
        </a:xfrm>
      </p:grpSpPr>
      <p:sp>
        <p:nvSpPr>
          <p:cNvPr id="1048576" name="Title Placeholder 1"/>
          <p:cNvSpPr>
            <a:spLocks noGrp="1"/>
          </p:cNvSpPr>
          <p:nvPr>
            <p:ph type="title"/>
          </p:nvPr>
        </p:nvSpPr>
        <p:spPr>
          <a:xfrm>
            <a:off x="457200" y="274638"/>
            <a:ext cx="7620000" cy="1143000"/>
          </a:xfrm>
          <a:prstGeom prst="rect"/>
        </p:spPr>
        <p:txBody>
          <a:bodyPr anchor="ctr" bIns="45720" lIns="91440" rIns="91440" rtlCol="0" tIns="45720" vert="horz">
            <a:noAutofit/>
          </a:bodyPr>
          <a:p>
            <a:r>
              <a:rPr lang="en-US" smtClean="0"/>
              <a:t>Click to edit Master title style</a:t>
            </a:r>
            <a:endParaRPr dirty="0" lang="en-US"/>
          </a:p>
        </p:txBody>
      </p:sp>
      <p:sp>
        <p:nvSpPr>
          <p:cNvPr id="1048577" name="Text Placeholder 2"/>
          <p:cNvSpPr>
            <a:spLocks noGrp="1"/>
          </p:cNvSpPr>
          <p:nvPr>
            <p:ph type="body" idx="1"/>
          </p:nvPr>
        </p:nvSpPr>
        <p:spPr>
          <a:xfrm>
            <a:off x="457200" y="1600200"/>
            <a:ext cx="7620000" cy="48006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8" name="Rectangle 6"/>
          <p:cNvSpPr/>
          <p:nvPr/>
        </p:nvSpPr>
        <p:spPr>
          <a:xfrm>
            <a:off x="8458200" y="0"/>
            <a:ext cx="685800" cy="6858000"/>
          </a:xfrm>
          <a:prstGeom prst="rect"/>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9" name="Rectangle 7"/>
          <p:cNvSpPr/>
          <p:nvPr/>
        </p:nvSpPr>
        <p:spPr>
          <a:xfrm>
            <a:off x="8458200" y="5486400"/>
            <a:ext cx="685800" cy="68580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0"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anchor="ctr" bIns="0" lIns="0" rIns="0" rtlCol="0" tIns="0" vert="horz"/>
          <a:lstStyle>
            <a:lvl1pPr algn="ctr">
              <a:defRPr sz="1800">
                <a:solidFill>
                  <a:srgbClr val="FFFFFF"/>
                </a:solidFill>
              </a:defRPr>
            </a:lvl1pPr>
          </a:lstStyle>
          <a:p>
            <a:fld id="{5F23A5C0-1BC3-4D09-A321-1F3B4878F607}" type="slidenum">
              <a:rPr lang="en-US" smtClean="0"/>
              <a:t>‹#›</a:t>
            </a:fld>
            <a:endParaRPr lang="en-US"/>
          </a:p>
        </p:txBody>
      </p:sp>
      <p:sp>
        <p:nvSpPr>
          <p:cNvPr id="1048581" name="Footer Placeholder 4"/>
          <p:cNvSpPr>
            <a:spLocks noGrp="1"/>
          </p:cNvSpPr>
          <p:nvPr>
            <p:ph type="ftr" sz="quarter" idx="3"/>
          </p:nvPr>
        </p:nvSpPr>
        <p:spPr>
          <a:xfrm rot="16200000">
            <a:off x="7586910" y="4048760"/>
            <a:ext cx="2367281" cy="365760"/>
          </a:xfrm>
          <a:prstGeom prst="rect"/>
        </p:spPr>
        <p:txBody>
          <a:bodyPr anchor="ctr" bIns="45720" lIns="91440" rIns="91440" rtlCol="0" tIns="45720" vert="horz"/>
          <a:lstStyle>
            <a:lvl1pPr algn="r">
              <a:defRPr sz="1200">
                <a:solidFill>
                  <a:schemeClr val="bg2"/>
                </a:solidFill>
              </a:defRPr>
            </a:lvl1pPr>
          </a:lstStyle>
          <a:p>
            <a:endParaRPr lang="en-US"/>
          </a:p>
        </p:txBody>
      </p:sp>
      <p:sp>
        <p:nvSpPr>
          <p:cNvPr id="1048582" name="Date Placeholder 3"/>
          <p:cNvSpPr>
            <a:spLocks noGrp="1"/>
          </p:cNvSpPr>
          <p:nvPr>
            <p:ph type="dt" sz="half" idx="2"/>
          </p:nvPr>
        </p:nvSpPr>
        <p:spPr>
          <a:xfrm rot="16200000">
            <a:off x="7551351" y="1645920"/>
            <a:ext cx="2438399" cy="365760"/>
          </a:xfrm>
          <a:prstGeom prst="rect"/>
        </p:spPr>
        <p:txBody>
          <a:bodyPr anchor="ctr" bIns="45720" lIns="91440" rIns="91440" rtlCol="0" tIns="45720" vert="horz"/>
          <a:lstStyle>
            <a:lvl1pPr algn="l">
              <a:defRPr sz="1200">
                <a:solidFill>
                  <a:schemeClr val="bg2"/>
                </a:solidFill>
              </a:defRPr>
            </a:lvl1pPr>
          </a:lstStyle>
          <a:p>
            <a:fld id="{B028E8DB-1350-4D18-B9A2-2C009D450943}" type="datetimeFigureOut">
              <a:rPr lang="en-US" smtClean="0"/>
              <a:t>10/12/2023</a:t>
            </a:fld>
            <a:endParaRPr lang="en-US"/>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eaLnBrk="1" hangingPunct="1" latinLnBrk="0" rtl="0">
        <a:spcBef>
          <a:spcPct val="0"/>
        </a:spcBef>
        <a:buNone/>
        <a:defRPr baseline="0" cap="none" sz="4600" kern="1200" spc="-100">
          <a:ln>
            <a:noFill/>
          </a:ln>
          <a:solidFill>
            <a:schemeClr val="tx2"/>
          </a:solidFill>
          <a:effectLst/>
          <a:latin typeface="+mj-lt"/>
          <a:ea typeface="+mj-ea"/>
          <a:cs typeface="+mj-cs"/>
        </a:defRPr>
      </a:lvl1pPr>
    </p:titleStyle>
    <p:bodyStyle>
      <a:lvl1pPr algn="l" defTabSz="914400" eaLnBrk="1" hangingPunct="1" indent="-228600" latinLnBrk="0" marL="342900" rtl="0">
        <a:spcBef>
          <a:spcPct val="20000"/>
        </a:spcBef>
        <a:buClr>
          <a:schemeClr val="accent1"/>
        </a:buClr>
        <a:buFont typeface="Arial" pitchFamily="34" charset="0"/>
        <a:buChar char="•"/>
        <a:defRPr sz="2200" kern="1200">
          <a:solidFill>
            <a:schemeClr val="tx1"/>
          </a:solidFill>
          <a:latin typeface="+mn-lt"/>
          <a:ea typeface="+mn-ea"/>
          <a:cs typeface="+mn-cs"/>
        </a:defRPr>
      </a:lvl1pPr>
      <a:lvl2pPr algn="l" defTabSz="914400" eaLnBrk="1" hangingPunct="1" indent="-228600" latinLnBrk="0" marL="640080" rtl="0">
        <a:spcBef>
          <a:spcPct val="20000"/>
        </a:spcBef>
        <a:buClr>
          <a:schemeClr val="accent2"/>
        </a:buClr>
        <a:buFont typeface="Arial" pitchFamily="34" charset="0"/>
        <a:buChar char="•"/>
        <a:defRPr sz="2000" kern="1200">
          <a:solidFill>
            <a:schemeClr val="tx1"/>
          </a:solidFill>
          <a:latin typeface="+mn-lt"/>
          <a:ea typeface="+mn-ea"/>
          <a:cs typeface="+mn-cs"/>
        </a:defRPr>
      </a:lvl2pPr>
      <a:lvl3pPr algn="l" defTabSz="914400" eaLnBrk="1" hangingPunct="1" indent="-228600" latinLnBrk="0" marL="1005840" rtl="0">
        <a:spcBef>
          <a:spcPct val="20000"/>
        </a:spcBef>
        <a:buClr>
          <a:schemeClr val="accent3"/>
        </a:buClr>
        <a:buFont typeface="Arial" pitchFamily="34" charset="0"/>
        <a:buChar char="•"/>
        <a:defRPr sz="1800" kern="1200">
          <a:solidFill>
            <a:schemeClr val="tx1"/>
          </a:solidFill>
          <a:latin typeface="+mn-lt"/>
          <a:ea typeface="+mn-ea"/>
          <a:cs typeface="+mn-cs"/>
        </a:defRPr>
      </a:lvl3pPr>
      <a:lvl4pPr algn="l" defTabSz="914400" eaLnBrk="1" hangingPunct="1" indent="-228600" latinLnBrk="0" marL="1280160" rtl="0">
        <a:spcBef>
          <a:spcPct val="20000"/>
        </a:spcBef>
        <a:buClr>
          <a:schemeClr val="accent4"/>
        </a:buClr>
        <a:buFont typeface="Arial" pitchFamily="34" charset="0"/>
        <a:buChar char="•"/>
        <a:defRPr sz="1600" kern="1200">
          <a:solidFill>
            <a:schemeClr val="tx1"/>
          </a:solidFill>
          <a:latin typeface="+mn-lt"/>
          <a:ea typeface="+mn-ea"/>
          <a:cs typeface="+mn-cs"/>
        </a:defRPr>
      </a:lvl4pPr>
      <a:lvl5pPr algn="l" defTabSz="914400" eaLnBrk="1" hangingPunct="1" indent="-228600" latinLnBrk="0" marL="1554480" rtl="0">
        <a:spcBef>
          <a:spcPct val="20000"/>
        </a:spcBef>
        <a:buClr>
          <a:schemeClr val="accent5"/>
        </a:buClr>
        <a:buFont typeface="Arial" pitchFamily="34" charset="0"/>
        <a:buChar char="•"/>
        <a:defRPr baseline="0" sz="1400" kern="1200">
          <a:solidFill>
            <a:schemeClr val="tx1"/>
          </a:solidFill>
          <a:latin typeface="+mn-lt"/>
          <a:ea typeface="+mn-ea"/>
          <a:cs typeface="+mn-cs"/>
        </a:defRPr>
      </a:lvl5pPr>
      <a:lvl6pPr algn="l" defTabSz="914400" eaLnBrk="1" hangingPunct="1" indent="-182880" latinLnBrk="0" marL="1737360" rtl="0">
        <a:spcBef>
          <a:spcPct val="20000"/>
        </a:spcBef>
        <a:buClr>
          <a:schemeClr val="accent1"/>
        </a:buClr>
        <a:buFont typeface="Arial" pitchFamily="34" charset="0"/>
        <a:buChar char="•"/>
        <a:defRPr baseline="0" sz="1400" kern="1200">
          <a:solidFill>
            <a:schemeClr val="tx1"/>
          </a:solidFill>
          <a:latin typeface="+mn-lt"/>
          <a:ea typeface="+mn-ea"/>
          <a:cs typeface="+mn-cs"/>
        </a:defRPr>
      </a:lvl6pPr>
      <a:lvl7pPr algn="l" defTabSz="914400" eaLnBrk="1" hangingPunct="1" indent="-182880" latinLnBrk="0" marL="1920240" rtl="0">
        <a:spcBef>
          <a:spcPct val="20000"/>
        </a:spcBef>
        <a:buClr>
          <a:schemeClr val="accent2"/>
        </a:buClr>
        <a:buFont typeface="Arial" pitchFamily="34" charset="0"/>
        <a:buChar char="•"/>
        <a:defRPr sz="1400" kern="1200">
          <a:solidFill>
            <a:schemeClr val="tx1"/>
          </a:solidFill>
          <a:latin typeface="+mn-lt"/>
          <a:ea typeface="+mn-ea"/>
          <a:cs typeface="+mn-cs"/>
        </a:defRPr>
      </a:lvl7pPr>
      <a:lvl8pPr algn="l" defTabSz="914400" eaLnBrk="1" hangingPunct="1" indent="-182880" latinLnBrk="0" marL="2103120" rtl="0">
        <a:spcBef>
          <a:spcPct val="20000"/>
        </a:spcBef>
        <a:buClr>
          <a:schemeClr val="accent3"/>
        </a:buClr>
        <a:buFont typeface="Arial" pitchFamily="34" charset="0"/>
        <a:buChar char="•"/>
        <a:defRPr sz="1400" kern="1200">
          <a:solidFill>
            <a:schemeClr val="tx1"/>
          </a:solidFill>
          <a:latin typeface="+mn-lt"/>
          <a:ea typeface="+mn-ea"/>
          <a:cs typeface="+mn-cs"/>
        </a:defRPr>
      </a:lvl8pPr>
      <a:lvl9pPr algn="l" defTabSz="914400" eaLnBrk="1" hangingPunct="1" indent="-182880" latinLnBrk="0" marL="2286000" rtl="0">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70" name=""/>
        <p:cNvGrpSpPr/>
        <p:nvPr/>
      </p:nvGrpSpPr>
      <p:grpSpPr>
        <a:xfrm>
          <a:off x="0" y="0"/>
          <a:ext cx="0" cy="0"/>
          <a:chOff x="0" y="0"/>
          <a:chExt cx="0" cy="0"/>
        </a:xfrm>
      </p:grpSpPr>
      <p:sp>
        <p:nvSpPr>
          <p:cNvPr id="1048641" name="Title Placeholder 1"/>
          <p:cNvSpPr>
            <a:spLocks noGrp="1"/>
          </p:cNvSpPr>
          <p:nvPr>
            <p:ph type="title"/>
          </p:nvPr>
        </p:nvSpPr>
        <p:spPr>
          <a:xfrm>
            <a:off x="457200" y="274638"/>
            <a:ext cx="7620000" cy="1143000"/>
          </a:xfrm>
          <a:prstGeom prst="rect"/>
        </p:spPr>
        <p:txBody>
          <a:bodyPr anchor="ctr" bIns="45720" lIns="91440" rIns="91440" rtlCol="0" tIns="45720" vert="horz">
            <a:noAutofit/>
          </a:bodyPr>
          <a:p>
            <a:r>
              <a:rPr lang="en-US" smtClean="0"/>
              <a:t>Click to edit Master title style</a:t>
            </a:r>
            <a:endParaRPr dirty="0" lang="en-US"/>
          </a:p>
        </p:txBody>
      </p:sp>
      <p:sp>
        <p:nvSpPr>
          <p:cNvPr id="1048642" name="Text Placeholder 2"/>
          <p:cNvSpPr>
            <a:spLocks noGrp="1"/>
          </p:cNvSpPr>
          <p:nvPr>
            <p:ph type="body" idx="1"/>
          </p:nvPr>
        </p:nvSpPr>
        <p:spPr>
          <a:xfrm>
            <a:off x="457200" y="1600200"/>
            <a:ext cx="7620000" cy="48006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43" name="Rectangle 6"/>
          <p:cNvSpPr/>
          <p:nvPr/>
        </p:nvSpPr>
        <p:spPr>
          <a:xfrm>
            <a:off x="8458200" y="0"/>
            <a:ext cx="685800" cy="6858000"/>
          </a:xfrm>
          <a:prstGeom prst="rect"/>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4" name="Rectangle 7"/>
          <p:cNvSpPr/>
          <p:nvPr/>
        </p:nvSpPr>
        <p:spPr>
          <a:xfrm>
            <a:off x="8458200" y="5486400"/>
            <a:ext cx="685800" cy="68580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5"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anchor="ctr" bIns="0" lIns="0" rIns="0" rtlCol="0" tIns="0" vert="horz"/>
          <a:lstStyle>
            <a:lvl1pPr algn="ctr">
              <a:defRPr sz="1800">
                <a:solidFill>
                  <a:srgbClr val="FFFFFF"/>
                </a:solidFill>
              </a:defRPr>
            </a:lvl1pPr>
          </a:lstStyle>
          <a:p>
            <a:fld id="{5F23A5C0-1BC3-4D09-A321-1F3B4878F607}" type="slidenum">
              <a:rPr lang="en-US" smtClean="0"/>
              <a:t>‹#›</a:t>
            </a:fld>
            <a:endParaRPr lang="en-US"/>
          </a:p>
        </p:txBody>
      </p:sp>
      <p:sp>
        <p:nvSpPr>
          <p:cNvPr id="1048646" name="Footer Placeholder 4"/>
          <p:cNvSpPr>
            <a:spLocks noGrp="1"/>
          </p:cNvSpPr>
          <p:nvPr>
            <p:ph type="ftr" sz="quarter" idx="3"/>
          </p:nvPr>
        </p:nvSpPr>
        <p:spPr>
          <a:xfrm rot="16200000">
            <a:off x="7586910" y="4048760"/>
            <a:ext cx="2367281" cy="365760"/>
          </a:xfrm>
          <a:prstGeom prst="rect"/>
        </p:spPr>
        <p:txBody>
          <a:bodyPr anchor="ctr" bIns="45720" lIns="91440" rIns="91440" rtlCol="0" tIns="45720" vert="horz"/>
          <a:lstStyle>
            <a:lvl1pPr algn="r">
              <a:defRPr sz="1200">
                <a:solidFill>
                  <a:schemeClr val="bg2"/>
                </a:solidFill>
              </a:defRPr>
            </a:lvl1pPr>
          </a:lstStyle>
          <a:p>
            <a:endParaRPr lang="en-US"/>
          </a:p>
        </p:txBody>
      </p:sp>
      <p:sp>
        <p:nvSpPr>
          <p:cNvPr id="1048647" name="Date Placeholder 3"/>
          <p:cNvSpPr>
            <a:spLocks noGrp="1"/>
          </p:cNvSpPr>
          <p:nvPr>
            <p:ph type="dt" sz="half" idx="2"/>
          </p:nvPr>
        </p:nvSpPr>
        <p:spPr>
          <a:xfrm rot="16200000">
            <a:off x="7551351" y="1645920"/>
            <a:ext cx="2438399" cy="365760"/>
          </a:xfrm>
          <a:prstGeom prst="rect"/>
        </p:spPr>
        <p:txBody>
          <a:bodyPr anchor="ctr" bIns="45720" lIns="91440" rIns="91440" rtlCol="0" tIns="45720" vert="horz"/>
          <a:lstStyle>
            <a:lvl1pPr algn="l">
              <a:defRPr sz="1200">
                <a:solidFill>
                  <a:schemeClr val="bg2"/>
                </a:solidFill>
              </a:defRPr>
            </a:lvl1pPr>
          </a:lstStyle>
          <a:p>
            <a:fld id="{B028E8DB-1350-4D18-B9A2-2C009D450943}" type="datetimeFigureOut">
              <a:rPr lang="en-US" smtClean="0"/>
              <a:t>10/12/2023</a:t>
            </a:fld>
            <a:endParaRPr lang="en-US"/>
          </a:p>
        </p:txBody>
      </p:sp>
    </p:spTree>
  </p:cSld>
  <p:clrMap accent1="accent1" accent2="accent2" accent3="accent3" accent4="accent4" accent5="accent5" accent6="accent6" bg1="lt1" bg2="lt2" tx1="dk1" tx2="dk2"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eaLnBrk="1" hangingPunct="1" latinLnBrk="0" rtl="0">
        <a:spcBef>
          <a:spcPct val="0"/>
        </a:spcBef>
        <a:buNone/>
        <a:defRPr baseline="0" cap="none" sz="4600" kern="1200" spc="-100">
          <a:ln>
            <a:noFill/>
          </a:ln>
          <a:solidFill>
            <a:schemeClr val="tx2"/>
          </a:solidFill>
          <a:effectLst/>
          <a:latin typeface="+mj-lt"/>
          <a:ea typeface="+mj-ea"/>
          <a:cs typeface="+mj-cs"/>
        </a:defRPr>
      </a:lvl1pPr>
    </p:titleStyle>
    <p:bodyStyle>
      <a:lvl1pPr algn="l" defTabSz="914400" eaLnBrk="1" hangingPunct="1" indent="-228600" latinLnBrk="0" marL="342900" rtl="0">
        <a:spcBef>
          <a:spcPct val="20000"/>
        </a:spcBef>
        <a:buClr>
          <a:schemeClr val="accent1"/>
        </a:buClr>
        <a:buFont typeface="Arial" pitchFamily="34" charset="0"/>
        <a:buChar char="•"/>
        <a:defRPr sz="2200" kern="1200">
          <a:solidFill>
            <a:schemeClr val="tx1"/>
          </a:solidFill>
          <a:latin typeface="+mn-lt"/>
          <a:ea typeface="+mn-ea"/>
          <a:cs typeface="+mn-cs"/>
        </a:defRPr>
      </a:lvl1pPr>
      <a:lvl2pPr algn="l" defTabSz="914400" eaLnBrk="1" hangingPunct="1" indent="-228600" latinLnBrk="0" marL="640080" rtl="0">
        <a:spcBef>
          <a:spcPct val="20000"/>
        </a:spcBef>
        <a:buClr>
          <a:schemeClr val="accent2"/>
        </a:buClr>
        <a:buFont typeface="Arial" pitchFamily="34" charset="0"/>
        <a:buChar char="•"/>
        <a:defRPr sz="2000" kern="1200">
          <a:solidFill>
            <a:schemeClr val="tx1"/>
          </a:solidFill>
          <a:latin typeface="+mn-lt"/>
          <a:ea typeface="+mn-ea"/>
          <a:cs typeface="+mn-cs"/>
        </a:defRPr>
      </a:lvl2pPr>
      <a:lvl3pPr algn="l" defTabSz="914400" eaLnBrk="1" hangingPunct="1" indent="-228600" latinLnBrk="0" marL="1005840" rtl="0">
        <a:spcBef>
          <a:spcPct val="20000"/>
        </a:spcBef>
        <a:buClr>
          <a:schemeClr val="accent3"/>
        </a:buClr>
        <a:buFont typeface="Arial" pitchFamily="34" charset="0"/>
        <a:buChar char="•"/>
        <a:defRPr sz="1800" kern="1200">
          <a:solidFill>
            <a:schemeClr val="tx1"/>
          </a:solidFill>
          <a:latin typeface="+mn-lt"/>
          <a:ea typeface="+mn-ea"/>
          <a:cs typeface="+mn-cs"/>
        </a:defRPr>
      </a:lvl3pPr>
      <a:lvl4pPr algn="l" defTabSz="914400" eaLnBrk="1" hangingPunct="1" indent="-228600" latinLnBrk="0" marL="1280160" rtl="0">
        <a:spcBef>
          <a:spcPct val="20000"/>
        </a:spcBef>
        <a:buClr>
          <a:schemeClr val="accent4"/>
        </a:buClr>
        <a:buFont typeface="Arial" pitchFamily="34" charset="0"/>
        <a:buChar char="•"/>
        <a:defRPr sz="1600" kern="1200">
          <a:solidFill>
            <a:schemeClr val="tx1"/>
          </a:solidFill>
          <a:latin typeface="+mn-lt"/>
          <a:ea typeface="+mn-ea"/>
          <a:cs typeface="+mn-cs"/>
        </a:defRPr>
      </a:lvl4pPr>
      <a:lvl5pPr algn="l" defTabSz="914400" eaLnBrk="1" hangingPunct="1" indent="-228600" latinLnBrk="0" marL="1554480" rtl="0">
        <a:spcBef>
          <a:spcPct val="20000"/>
        </a:spcBef>
        <a:buClr>
          <a:schemeClr val="accent5"/>
        </a:buClr>
        <a:buFont typeface="Arial" pitchFamily="34" charset="0"/>
        <a:buChar char="•"/>
        <a:defRPr baseline="0" sz="1400" kern="1200">
          <a:solidFill>
            <a:schemeClr val="tx1"/>
          </a:solidFill>
          <a:latin typeface="+mn-lt"/>
          <a:ea typeface="+mn-ea"/>
          <a:cs typeface="+mn-cs"/>
        </a:defRPr>
      </a:lvl5pPr>
      <a:lvl6pPr algn="l" defTabSz="914400" eaLnBrk="1" hangingPunct="1" indent="-182880" latinLnBrk="0" marL="1737360" rtl="0">
        <a:spcBef>
          <a:spcPct val="20000"/>
        </a:spcBef>
        <a:buClr>
          <a:schemeClr val="accent1"/>
        </a:buClr>
        <a:buFont typeface="Arial" pitchFamily="34" charset="0"/>
        <a:buChar char="•"/>
        <a:defRPr baseline="0" sz="1400" kern="1200">
          <a:solidFill>
            <a:schemeClr val="tx1"/>
          </a:solidFill>
          <a:latin typeface="+mn-lt"/>
          <a:ea typeface="+mn-ea"/>
          <a:cs typeface="+mn-cs"/>
        </a:defRPr>
      </a:lvl6pPr>
      <a:lvl7pPr algn="l" defTabSz="914400" eaLnBrk="1" hangingPunct="1" indent="-182880" latinLnBrk="0" marL="1920240" rtl="0">
        <a:spcBef>
          <a:spcPct val="20000"/>
        </a:spcBef>
        <a:buClr>
          <a:schemeClr val="accent2"/>
        </a:buClr>
        <a:buFont typeface="Arial" pitchFamily="34" charset="0"/>
        <a:buChar char="•"/>
        <a:defRPr sz="1400" kern="1200">
          <a:solidFill>
            <a:schemeClr val="tx1"/>
          </a:solidFill>
          <a:latin typeface="+mn-lt"/>
          <a:ea typeface="+mn-ea"/>
          <a:cs typeface="+mn-cs"/>
        </a:defRPr>
      </a:lvl7pPr>
      <a:lvl8pPr algn="l" defTabSz="914400" eaLnBrk="1" hangingPunct="1" indent="-182880" latinLnBrk="0" marL="2103120" rtl="0">
        <a:spcBef>
          <a:spcPct val="20000"/>
        </a:spcBef>
        <a:buClr>
          <a:schemeClr val="accent3"/>
        </a:buClr>
        <a:buFont typeface="Arial" pitchFamily="34" charset="0"/>
        <a:buChar char="•"/>
        <a:defRPr sz="1400" kern="1200">
          <a:solidFill>
            <a:schemeClr val="tx1"/>
          </a:solidFill>
          <a:latin typeface="+mn-lt"/>
          <a:ea typeface="+mn-ea"/>
          <a:cs typeface="+mn-cs"/>
        </a:defRPr>
      </a:lvl8pPr>
      <a:lvl9pPr algn="l" defTabSz="914400" eaLnBrk="1" hangingPunct="1" indent="-182880" latinLnBrk="0" marL="2286000" rtl="0">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1"/>
          <a:stretch>
            <a:fillRect/>
          </a:stretch>
        </p:blipFill>
        <p:spPr>
          <a:xfrm rot="0">
            <a:off x="0" y="-20970"/>
            <a:ext cx="9144000" cy="6615059"/>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588" name=""/>
          <p:cNvSpPr>
            <a:spLocks noGrp="1"/>
          </p:cNvSpPr>
          <p:nvPr>
            <p:ph type="ctrTitle"/>
          </p:nvPr>
        </p:nvSpPr>
        <p:spPr/>
        <p:txBody>
          <a:bodyPr/>
          <a:p>
            <a:r>
              <a:rPr lang="en-US"/>
              <a:t>P</a:t>
            </a:r>
            <a:r>
              <a:rPr lang="en-US"/>
              <a:t>r</a:t>
            </a:r>
            <a:r>
              <a:rPr lang="en-US"/>
              <a:t>e</a:t>
            </a:r>
            <a:r>
              <a:rPr lang="en-US"/>
              <a:t>s</a:t>
            </a:r>
            <a:r>
              <a:rPr lang="en-US"/>
              <a:t>e</a:t>
            </a:r>
            <a:r>
              <a:rPr lang="en-US"/>
              <a:t>n</a:t>
            </a:r>
            <a:r>
              <a:rPr lang="en-US"/>
              <a:t>t</a:t>
            </a:r>
            <a:r>
              <a:rPr lang="en-US"/>
              <a:t>e</a:t>
            </a:r>
            <a:r>
              <a:rPr lang="en-US"/>
              <a:t>d</a:t>
            </a:r>
            <a:r>
              <a:rPr lang="en-US"/>
              <a:t> </a:t>
            </a:r>
            <a:r>
              <a:rPr lang="en-US"/>
              <a:t>B</a:t>
            </a:r>
            <a:r>
              <a:rPr lang="en-US"/>
              <a:t>y</a:t>
            </a:r>
            <a:r>
              <a:rPr lang="en-US"/>
              <a:t>:</a:t>
            </a:r>
            <a:r>
              <a:rPr lang="en-US"/>
              <a:t> </a:t>
            </a:r>
            <a:r>
              <a:rPr lang="en-US"/>
              <a:t>A</a:t>
            </a:r>
            <a:r>
              <a:rPr lang="en-US"/>
              <a:t>m</a:t>
            </a:r>
            <a:r>
              <a:rPr lang="en-US"/>
              <a:t>a</a:t>
            </a:r>
            <a:r>
              <a:rPr lang="en-US"/>
              <a:t>n</a:t>
            </a:r>
            <a:r>
              <a:rPr lang="en-US"/>
              <a:t>d</a:t>
            </a:r>
            <a:r>
              <a:rPr lang="en-US"/>
              <a:t>e</a:t>
            </a:r>
            <a:r>
              <a:rPr lang="en-US"/>
              <a:t>e</a:t>
            </a:r>
            <a:r>
              <a:rPr lang="en-US"/>
              <a:t>p </a:t>
            </a:r>
            <a:r>
              <a:rPr lang="en-US"/>
              <a:t>K</a:t>
            </a:r>
            <a:r>
              <a:rPr lang="en-US"/>
              <a:t>a</a:t>
            </a:r>
            <a:r>
              <a:rPr lang="en-US"/>
              <a:t>u</a:t>
            </a:r>
            <a:r>
              <a:rPr lang="en-US"/>
              <a:t>r</a:t>
            </a:r>
            <a:r>
              <a:rPr lang="en-US"/>
              <a:t> </a:t>
            </a:r>
            <a:r>
              <a:rPr lang="en-US"/>
              <a:t>C</a:t>
            </a:r>
            <a:r>
              <a:rPr lang="en-US"/>
              <a:t>h</a:t>
            </a:r>
            <a:r>
              <a:rPr lang="en-US"/>
              <a:t>e</a:t>
            </a:r>
            <a:r>
              <a:rPr lang="en-US"/>
              <a:t>e</a:t>
            </a:r>
            <a:r>
              <a:rPr lang="en-US"/>
              <a:t>m</a:t>
            </a:r>
            <a:r>
              <a:rPr lang="en-US"/>
              <a:t>a</a:t>
            </a:r>
            <a:r>
              <a:rPr lang="en-US"/>
              <a:t> </a:t>
            </a:r>
            <a:endParaRPr lang="en-IN"/>
          </a:p>
        </p:txBody>
      </p:sp>
      <p:sp>
        <p:nvSpPr>
          <p:cNvPr id="1048589" name=""/>
          <p:cNvSpPr>
            <a:spLocks noGrp="1"/>
          </p:cNvSpPr>
          <p:nvPr>
            <p:ph type="subTitle" idx="1"/>
          </p:nvPr>
        </p:nvSpPr>
        <p:spPr/>
        <p:txBody>
          <a:bodyPr/>
          <a:p>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590" name=""/>
          <p:cNvSpPr>
            <a:spLocks noGrp="1"/>
          </p:cNvSpPr>
          <p:nvPr>
            <p:ph type="ctrTitle"/>
          </p:nvPr>
        </p:nvSpPr>
        <p:spPr/>
        <p:txBody>
          <a:bodyPr/>
          <a:p>
            <a:endParaRPr lang="en-US"/>
          </a:p>
        </p:txBody>
      </p:sp>
      <p:sp>
        <p:nvSpPr>
          <p:cNvPr id="1048591" name=""/>
          <p:cNvSpPr>
            <a:spLocks noGrp="1"/>
          </p:cNvSpPr>
          <p:nvPr>
            <p:ph type="subTitle" idx="1"/>
          </p:nvPr>
        </p:nvSpPr>
        <p:spPr/>
        <p:txBody>
          <a:bodyPr/>
          <a:p>
            <a:endParaRPr lang="en-US"/>
          </a:p>
        </p:txBody>
      </p:sp>
      <p:pic>
        <p:nvPicPr>
          <p:cNvPr id="2097153" name=""/>
          <p:cNvPicPr>
            <a:picLocks/>
          </p:cNvPicPr>
          <p:nvPr/>
        </p:nvPicPr>
        <p:blipFill>
          <a:blip xmlns:r="http://schemas.openxmlformats.org/officeDocument/2006/relationships" r:embed="rId1"/>
          <a:stretch>
            <a:fillRect/>
          </a:stretch>
        </p:blipFill>
        <p:spPr>
          <a:xfrm rot="0">
            <a:off x="171016" y="3942"/>
            <a:ext cx="9011949" cy="6425502"/>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592" name=""/>
          <p:cNvSpPr>
            <a:spLocks noGrp="1"/>
          </p:cNvSpPr>
          <p:nvPr>
            <p:ph type="ctrTitle"/>
          </p:nvPr>
        </p:nvSpPr>
        <p:spPr/>
        <p:txBody>
          <a:bodyPr/>
          <a:p>
            <a:endParaRPr lang="en-US"/>
          </a:p>
        </p:txBody>
      </p:sp>
      <p:sp>
        <p:nvSpPr>
          <p:cNvPr id="1048593" name=""/>
          <p:cNvSpPr>
            <a:spLocks noGrp="1"/>
          </p:cNvSpPr>
          <p:nvPr>
            <p:ph type="subTitle" idx="1"/>
          </p:nvPr>
        </p:nvSpPr>
        <p:spPr/>
        <p:txBody>
          <a:bodyPr/>
          <a:p>
            <a:endParaRPr lang="en-US"/>
          </a:p>
        </p:txBody>
      </p:sp>
      <p:pic>
        <p:nvPicPr>
          <p:cNvPr id="2097154" name=""/>
          <p:cNvPicPr>
            <a:picLocks/>
          </p:cNvPicPr>
          <p:nvPr/>
        </p:nvPicPr>
        <p:blipFill>
          <a:blip xmlns:r="http://schemas.openxmlformats.org/officeDocument/2006/relationships" r:embed="rId1"/>
          <a:stretch>
            <a:fillRect/>
          </a:stretch>
        </p:blipFill>
        <p:spPr>
          <a:xfrm rot="0">
            <a:off x="-529042" y="51603"/>
            <a:ext cx="10097337" cy="6947601"/>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594" name=""/>
          <p:cNvSpPr>
            <a:spLocks noGrp="1"/>
          </p:cNvSpPr>
          <p:nvPr>
            <p:ph type="ctrTitle"/>
          </p:nvPr>
        </p:nvSpPr>
        <p:spPr>
          <a:xfrm>
            <a:off x="685800" y="1905000"/>
            <a:ext cx="8582891" cy="2593975"/>
          </a:xfrm>
        </p:spPr>
        <p:txBody>
          <a:bodyPr/>
          <a:p>
            <a:r>
              <a:rPr lang="en-US"/>
              <a:t>W</a:t>
            </a:r>
            <a:r>
              <a:rPr lang="en-US"/>
              <a:t>h</a:t>
            </a:r>
            <a:r>
              <a:rPr lang="en-US"/>
              <a:t>e</a:t>
            </a:r>
            <a:r>
              <a:rPr lang="en-US"/>
              <a:t>r</a:t>
            </a:r>
            <a:r>
              <a:rPr lang="en-US"/>
              <a:t>e</a:t>
            </a:r>
            <a:r>
              <a:rPr lang="en-US"/>
              <a:t> </a:t>
            </a:r>
            <a:r>
              <a:rPr lang="en-US"/>
              <a:t>R</a:t>
            </a:r>
            <a:r>
              <a:rPr lang="en-US"/>
              <a:t>T</a:t>
            </a:r>
            <a:r>
              <a:rPr lang="en-US"/>
              <a:t>I</a:t>
            </a:r>
            <a:r>
              <a:rPr lang="en-US"/>
              <a:t> </a:t>
            </a:r>
            <a:r>
              <a:rPr lang="en-US"/>
              <a:t>is </a:t>
            </a:r>
            <a:r>
              <a:rPr lang="en-US"/>
              <a:t>A</a:t>
            </a:r>
            <a:r>
              <a:rPr lang="en-US"/>
              <a:t>p</a:t>
            </a:r>
            <a:r>
              <a:rPr lang="en-US"/>
              <a:t>p</a:t>
            </a:r>
            <a:r>
              <a:rPr lang="en-US"/>
              <a:t>l</a:t>
            </a:r>
            <a:r>
              <a:rPr lang="en-US"/>
              <a:t>icable</a:t>
            </a:r>
            <a:r>
              <a:rPr lang="en-US"/>
              <a:t>?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598" name="Content Placeholder 2"/>
          <p:cNvSpPr>
            <a:spLocks noGrp="1"/>
          </p:cNvSpPr>
          <p:nvPr>
            <p:ph idx="4294967295"/>
          </p:nvPr>
        </p:nvSpPr>
        <p:spPr>
          <a:xfrm>
            <a:off x="0" y="685800"/>
            <a:ext cx="7540986" cy="5210424"/>
          </a:xfrm>
        </p:spPr>
        <p:txBody>
          <a:bodyPr>
            <a:noAutofit/>
          </a:bodyPr>
          <a:p>
            <a:pPr algn="just"/>
            <a:r>
              <a:rPr dirty="0" sz="2800" lang="en-US" smtClean="0">
                <a:solidFill>
                  <a:schemeClr val="accent1">
                    <a:lumMod val="75000"/>
                  </a:schemeClr>
                </a:solidFill>
                <a:latin typeface="Bahnschrift" pitchFamily="34" charset="0"/>
              </a:rPr>
              <a:t>It is applicable to all constitutional authorities, including the executive, legislature and judiciary; </a:t>
            </a:r>
            <a:r>
              <a:rPr dirty="0" sz="2800" lang="en-US">
                <a:solidFill>
                  <a:schemeClr val="accent1">
                    <a:lumMod val="75000"/>
                  </a:schemeClr>
                </a:solidFill>
                <a:latin typeface="Bahnschrift" pitchFamily="34" charset="0"/>
              </a:rPr>
              <a:t>a</a:t>
            </a:r>
            <a:r>
              <a:rPr dirty="0" sz="2800" lang="en-US" smtClean="0">
                <a:solidFill>
                  <a:schemeClr val="accent1">
                    <a:lumMod val="75000"/>
                  </a:schemeClr>
                </a:solidFill>
                <a:latin typeface="Bahnschrift" pitchFamily="34" charset="0"/>
              </a:rPr>
              <a:t>ny institution or body established or constituted by an Act of Parliament or a State legislature. It is also defined in the Act that bodies or authorities established or constituted by order or notification of appropriate government including bodies "owned, controlled or substantially financed" by government, or  non-Government organizations "substantially financed, directly or indirectly by </a:t>
            </a:r>
            <a:r>
              <a:rPr dirty="0" sz="2800" lang="en-US">
                <a:solidFill>
                  <a:schemeClr val="accent1">
                    <a:lumMod val="75000"/>
                  </a:schemeClr>
                </a:solidFill>
                <a:latin typeface="Bahnschrift" pitchFamily="34" charset="0"/>
              </a:rPr>
              <a:t>f</a:t>
            </a:r>
            <a:r>
              <a:rPr dirty="0" sz="2800" lang="en-US" smtClean="0">
                <a:solidFill>
                  <a:schemeClr val="accent1">
                    <a:lumMod val="75000"/>
                  </a:schemeClr>
                </a:solidFill>
                <a:latin typeface="Bahnschrift" pitchFamily="34" charset="0"/>
              </a:rPr>
              <a:t>unds" provided by the government are also covered in it.</a:t>
            </a:r>
          </a:p>
          <a:p>
            <a:endParaRPr dirty="0" sz="280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4" name="Title 8"/>
          <p:cNvSpPr>
            <a:spLocks noGrp="1"/>
          </p:cNvSpPr>
          <p:nvPr>
            <p:ph type="title"/>
          </p:nvPr>
        </p:nvSpPr>
        <p:spPr>
          <a:xfrm>
            <a:off x="381000" y="304800"/>
            <a:ext cx="7620000" cy="1143000"/>
          </a:xfrm>
        </p:spPr>
        <p:txBody>
          <a:bodyPr/>
          <a:p>
            <a:r>
              <a:rPr b="1" dirty="0" lang="en-US" u="sng" smtClean="0">
                <a:solidFill>
                  <a:srgbClr val="FF0000"/>
                </a:solidFill>
              </a:rPr>
              <a:t>Objectives</a:t>
            </a:r>
            <a:r>
              <a:rPr dirty="0" lang="en-US" smtClean="0"/>
              <a:t> </a:t>
            </a:r>
            <a:endParaRPr dirty="0" lang="en-US"/>
          </a:p>
        </p:txBody>
      </p:sp>
      <p:sp>
        <p:nvSpPr>
          <p:cNvPr id="1048605" name="Content Placeholder 9"/>
          <p:cNvSpPr>
            <a:spLocks noGrp="1"/>
          </p:cNvSpPr>
          <p:nvPr>
            <p:ph idx="1"/>
          </p:nvPr>
        </p:nvSpPr>
        <p:spPr/>
        <p:txBody>
          <a:bodyPr>
            <a:normAutofit/>
          </a:bodyPr>
          <a:p>
            <a:r>
              <a:rPr dirty="0" sz="3600" lang="en-US"/>
              <a:t>The right to information act was passed in the year 2005. This law empowers Indian citizens to seek any accessible information from a Public Authority and makes the Government and its functionaries more accountable and </a:t>
            </a:r>
            <a:r>
              <a:rPr dirty="0" sz="3600" lang="en-US" smtClean="0"/>
              <a:t>responsible.</a:t>
            </a:r>
            <a:endParaRPr dirty="0" sz="36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06" name=""/>
          <p:cNvSpPr>
            <a:spLocks noGrp="1"/>
          </p:cNvSpPr>
          <p:nvPr>
            <p:ph type="ctrTitle"/>
          </p:nvPr>
        </p:nvSpPr>
        <p:spPr/>
        <p:txBody>
          <a:bodyPr/>
          <a:p>
            <a:endParaRPr lang="en-US"/>
          </a:p>
        </p:txBody>
      </p:sp>
      <p:sp>
        <p:nvSpPr>
          <p:cNvPr id="1048607" name=""/>
          <p:cNvSpPr>
            <a:spLocks noGrp="1"/>
          </p:cNvSpPr>
          <p:nvPr>
            <p:ph type="subTitle" idx="1"/>
          </p:nvPr>
        </p:nvSpPr>
        <p:spPr/>
        <p:txBody>
          <a:bodyPr/>
          <a:p>
            <a:endParaRPr lang="en-US"/>
          </a:p>
        </p:txBody>
      </p:sp>
      <p:pic>
        <p:nvPicPr>
          <p:cNvPr id="2097155" name=""/>
          <p:cNvPicPr>
            <a:picLocks/>
          </p:cNvPicPr>
          <p:nvPr/>
        </p:nvPicPr>
        <p:blipFill>
          <a:blip xmlns:r="http://schemas.openxmlformats.org/officeDocument/2006/relationships" r:embed="rId1"/>
          <a:stretch>
            <a:fillRect/>
          </a:stretch>
        </p:blipFill>
        <p:spPr>
          <a:xfrm rot="0">
            <a:off x="-87957" y="-28553"/>
            <a:ext cx="9167740" cy="6703654"/>
          </a:xfrm>
          <a:prstGeom prst="rec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08" name=""/>
          <p:cNvSpPr>
            <a:spLocks noGrp="1"/>
          </p:cNvSpPr>
          <p:nvPr>
            <p:ph type="ctrTitle"/>
          </p:nvPr>
        </p:nvSpPr>
        <p:spPr/>
        <p:txBody>
          <a:bodyPr/>
          <a:p>
            <a:endParaRPr lang="en-US"/>
          </a:p>
        </p:txBody>
      </p:sp>
      <p:sp>
        <p:nvSpPr>
          <p:cNvPr id="1048609" name=""/>
          <p:cNvSpPr>
            <a:spLocks noGrp="1"/>
          </p:cNvSpPr>
          <p:nvPr>
            <p:ph type="subTitle" idx="1"/>
          </p:nvPr>
        </p:nvSpPr>
        <p:spPr/>
        <p:txBody>
          <a:bodyPr/>
          <a:p>
            <a:endParaRPr lang="en-US"/>
          </a:p>
        </p:txBody>
      </p:sp>
      <p:pic>
        <p:nvPicPr>
          <p:cNvPr id="2097156" name=""/>
          <p:cNvPicPr>
            <a:picLocks/>
          </p:cNvPicPr>
          <p:nvPr/>
        </p:nvPicPr>
        <p:blipFill>
          <a:blip xmlns:r="http://schemas.openxmlformats.org/officeDocument/2006/relationships" r:embed="rId1"/>
          <a:stretch>
            <a:fillRect/>
          </a:stretch>
        </p:blipFill>
        <p:spPr>
          <a:xfrm rot="0">
            <a:off x="140709" y="62435"/>
            <a:ext cx="8972983" cy="6480745"/>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0" name=""/>
          <p:cNvSpPr>
            <a:spLocks noGrp="1"/>
          </p:cNvSpPr>
          <p:nvPr>
            <p:ph type="ctrTitle"/>
          </p:nvPr>
        </p:nvSpPr>
        <p:spPr/>
        <p:txBody>
          <a:bodyPr/>
          <a:p>
            <a:endParaRPr lang="en-US"/>
          </a:p>
        </p:txBody>
      </p:sp>
      <p:sp>
        <p:nvSpPr>
          <p:cNvPr id="1048611" name=""/>
          <p:cNvSpPr>
            <a:spLocks noGrp="1"/>
          </p:cNvSpPr>
          <p:nvPr>
            <p:ph type="subTitle" idx="1"/>
          </p:nvPr>
        </p:nvSpPr>
        <p:spPr/>
        <p:txBody>
          <a:bodyPr/>
          <a:p>
            <a:endParaRPr lang="en-US"/>
          </a:p>
        </p:txBody>
      </p:sp>
      <p:pic>
        <p:nvPicPr>
          <p:cNvPr id="2097157" name=""/>
          <p:cNvPicPr>
            <a:picLocks/>
          </p:cNvPicPr>
          <p:nvPr/>
        </p:nvPicPr>
        <p:blipFill>
          <a:blip xmlns:r="http://schemas.openxmlformats.org/officeDocument/2006/relationships" r:embed="rId1"/>
          <a:stretch>
            <a:fillRect/>
          </a:stretch>
        </p:blipFill>
        <p:spPr>
          <a:xfrm rot="0">
            <a:off x="-517381" y="-40468"/>
            <a:ext cx="9548811" cy="6846864"/>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2" name=""/>
          <p:cNvSpPr>
            <a:spLocks noGrp="1"/>
          </p:cNvSpPr>
          <p:nvPr>
            <p:ph type="ctrTitle"/>
          </p:nvPr>
        </p:nvSpPr>
        <p:spPr/>
        <p:txBody>
          <a:bodyPr/>
          <a:p>
            <a:endParaRPr lang="en-US"/>
          </a:p>
        </p:txBody>
      </p:sp>
      <p:sp>
        <p:nvSpPr>
          <p:cNvPr id="1048613" name=""/>
          <p:cNvSpPr>
            <a:spLocks noGrp="1"/>
          </p:cNvSpPr>
          <p:nvPr>
            <p:ph type="subTitle" idx="1"/>
          </p:nvPr>
        </p:nvSpPr>
        <p:spPr/>
        <p:txBody>
          <a:bodyPr/>
          <a:p>
            <a:endParaRPr lang="en-US"/>
          </a:p>
        </p:txBody>
      </p:sp>
      <p:pic>
        <p:nvPicPr>
          <p:cNvPr id="2097158" name=""/>
          <p:cNvPicPr>
            <a:picLocks/>
          </p:cNvPicPr>
          <p:nvPr/>
        </p:nvPicPr>
        <p:blipFill>
          <a:blip xmlns:r="http://schemas.openxmlformats.org/officeDocument/2006/relationships" r:embed="rId1"/>
          <a:stretch>
            <a:fillRect/>
          </a:stretch>
        </p:blipFill>
        <p:spPr>
          <a:xfrm rot="0">
            <a:off x="17317" y="24583"/>
            <a:ext cx="9131012" cy="6877865"/>
          </a:xfrm>
          <a:prstGeom prst="rec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14" name=""/>
          <p:cNvSpPr>
            <a:spLocks noGrp="1"/>
          </p:cNvSpPr>
          <p:nvPr>
            <p:ph type="ctrTitle"/>
          </p:nvPr>
        </p:nvSpPr>
        <p:spPr/>
        <p:txBody>
          <a:bodyPr/>
          <a:p>
            <a:endParaRPr lang="en-US"/>
          </a:p>
        </p:txBody>
      </p:sp>
      <p:sp>
        <p:nvSpPr>
          <p:cNvPr id="1048615" name=""/>
          <p:cNvSpPr>
            <a:spLocks noGrp="1"/>
          </p:cNvSpPr>
          <p:nvPr>
            <p:ph type="subTitle" idx="1"/>
          </p:nvPr>
        </p:nvSpPr>
        <p:spPr/>
        <p:txBody>
          <a:bodyPr/>
          <a:p>
            <a:endParaRPr lang="en-US"/>
          </a:p>
        </p:txBody>
      </p:sp>
      <p:pic>
        <p:nvPicPr>
          <p:cNvPr id="2097159" name=""/>
          <p:cNvPicPr>
            <a:picLocks/>
          </p:cNvPicPr>
          <p:nvPr/>
        </p:nvPicPr>
        <p:blipFill>
          <a:blip xmlns:r="http://schemas.openxmlformats.org/officeDocument/2006/relationships" r:embed="rId1"/>
          <a:stretch>
            <a:fillRect/>
          </a:stretch>
        </p:blipFill>
        <p:spPr>
          <a:xfrm rot="0">
            <a:off x="-86821" y="32104"/>
            <a:ext cx="9797991" cy="6782956"/>
          </a:xfrm>
          <a:prstGeom prst="rec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6" name=""/>
          <p:cNvSpPr>
            <a:spLocks noGrp="1"/>
          </p:cNvSpPr>
          <p:nvPr>
            <p:ph type="ctrTitle"/>
          </p:nvPr>
        </p:nvSpPr>
        <p:spPr/>
        <p:txBody>
          <a:bodyPr/>
          <a:p>
            <a:endParaRPr lang="en-US"/>
          </a:p>
        </p:txBody>
      </p:sp>
      <p:sp>
        <p:nvSpPr>
          <p:cNvPr id="1048617" name=""/>
          <p:cNvSpPr>
            <a:spLocks noGrp="1"/>
          </p:cNvSpPr>
          <p:nvPr>
            <p:ph type="subTitle" idx="1"/>
          </p:nvPr>
        </p:nvSpPr>
        <p:spPr/>
        <p:txBody>
          <a:bodyPr/>
          <a:p>
            <a:endParaRPr lang="en-US"/>
          </a:p>
        </p:txBody>
      </p:sp>
      <p:pic>
        <p:nvPicPr>
          <p:cNvPr id="2097160" name=""/>
          <p:cNvPicPr>
            <a:picLocks/>
          </p:cNvPicPr>
          <p:nvPr/>
        </p:nvPicPr>
        <p:blipFill>
          <a:blip xmlns:r="http://schemas.openxmlformats.org/officeDocument/2006/relationships" r:embed="rId1"/>
          <a:stretch>
            <a:fillRect/>
          </a:stretch>
        </p:blipFill>
        <p:spPr>
          <a:xfrm rot="30001">
            <a:off x="-17400" y="-267127"/>
            <a:ext cx="9654489" cy="7304973"/>
          </a:xfrm>
          <a:prstGeom prst="rec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18" name=""/>
          <p:cNvSpPr>
            <a:spLocks noGrp="1"/>
          </p:cNvSpPr>
          <p:nvPr>
            <p:ph type="ctrTitle"/>
          </p:nvPr>
        </p:nvSpPr>
        <p:spPr/>
        <p:txBody>
          <a:bodyPr/>
          <a:p>
            <a:endParaRPr lang="en-US"/>
          </a:p>
        </p:txBody>
      </p:sp>
      <p:sp>
        <p:nvSpPr>
          <p:cNvPr id="1048619" name=""/>
          <p:cNvSpPr>
            <a:spLocks noGrp="1"/>
          </p:cNvSpPr>
          <p:nvPr>
            <p:ph type="subTitle" idx="1"/>
          </p:nvPr>
        </p:nvSpPr>
        <p:spPr/>
        <p:txBody>
          <a:bodyPr/>
          <a:p>
            <a:endParaRPr lang="en-US"/>
          </a:p>
        </p:txBody>
      </p:sp>
      <p:pic>
        <p:nvPicPr>
          <p:cNvPr id="2097161" name=""/>
          <p:cNvPicPr>
            <a:picLocks/>
          </p:cNvPicPr>
          <p:nvPr/>
        </p:nvPicPr>
        <p:blipFill>
          <a:blip xmlns:r="http://schemas.openxmlformats.org/officeDocument/2006/relationships" r:embed="rId1"/>
          <a:stretch>
            <a:fillRect/>
          </a:stretch>
        </p:blipFill>
        <p:spPr>
          <a:xfrm rot="21600000">
            <a:off x="-77933" y="-193199"/>
            <a:ext cx="9234920" cy="7250896"/>
          </a:xfrm>
          <a:prstGeom prst="rec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20" name=""/>
          <p:cNvSpPr>
            <a:spLocks noGrp="1"/>
          </p:cNvSpPr>
          <p:nvPr>
            <p:ph type="ctrTitle"/>
          </p:nvPr>
        </p:nvSpPr>
        <p:spPr/>
        <p:txBody>
          <a:bodyPr/>
          <a:p>
            <a:endParaRPr lang="en-US"/>
          </a:p>
        </p:txBody>
      </p:sp>
      <p:sp>
        <p:nvSpPr>
          <p:cNvPr id="1048621" name=""/>
          <p:cNvSpPr>
            <a:spLocks noGrp="1"/>
          </p:cNvSpPr>
          <p:nvPr>
            <p:ph type="subTitle" idx="1"/>
          </p:nvPr>
        </p:nvSpPr>
        <p:spPr/>
        <p:txBody>
          <a:bodyPr/>
          <a:p>
            <a:endParaRPr lang="en-US"/>
          </a:p>
        </p:txBody>
      </p:sp>
      <p:pic>
        <p:nvPicPr>
          <p:cNvPr id="2097162" name=""/>
          <p:cNvPicPr>
            <a:picLocks/>
          </p:cNvPicPr>
          <p:nvPr/>
        </p:nvPicPr>
        <p:blipFill>
          <a:blip xmlns:r="http://schemas.openxmlformats.org/officeDocument/2006/relationships" r:embed="rId1"/>
          <a:stretch>
            <a:fillRect/>
          </a:stretch>
        </p:blipFill>
        <p:spPr>
          <a:xfrm rot="0">
            <a:off x="-632374" y="-52383"/>
            <a:ext cx="10005840" cy="7008259"/>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22" name="Title 1"/>
          <p:cNvSpPr>
            <a:spLocks noGrp="1"/>
          </p:cNvSpPr>
          <p:nvPr>
            <p:ph type="title"/>
          </p:nvPr>
        </p:nvSpPr>
        <p:spPr/>
        <p:txBody>
          <a:bodyPr/>
          <a:p>
            <a:r>
              <a:rPr b="1" dirty="0" lang="en-US" smtClean="0">
                <a:solidFill>
                  <a:srgbClr val="FF0000"/>
                </a:solidFill>
              </a:rPr>
              <a:t>Definition</a:t>
            </a:r>
            <a:endParaRPr b="1" dirty="0" lang="en-US">
              <a:solidFill>
                <a:srgbClr val="FF0000"/>
              </a:solidFill>
            </a:endParaRPr>
          </a:p>
        </p:txBody>
      </p:sp>
      <p:sp>
        <p:nvSpPr>
          <p:cNvPr id="1048623" name="Content Placeholder 2"/>
          <p:cNvSpPr>
            <a:spLocks noGrp="1"/>
          </p:cNvSpPr>
          <p:nvPr>
            <p:ph idx="1"/>
          </p:nvPr>
        </p:nvSpPr>
        <p:spPr>
          <a:xfrm>
            <a:off x="457200" y="1447800"/>
            <a:ext cx="7620000" cy="4953000"/>
          </a:xfrm>
        </p:spPr>
        <p:txBody>
          <a:bodyPr>
            <a:noAutofit/>
          </a:bodyPr>
          <a:p>
            <a:pPr indent="0" marL="114300">
              <a:buNone/>
            </a:pPr>
            <a:r>
              <a:rPr b="1" dirty="0" sz="1600" lang="en-US" smtClean="0"/>
              <a:t> </a:t>
            </a:r>
            <a:r>
              <a:rPr b="1" dirty="0" sz="1600" lang="en-US">
                <a:solidFill>
                  <a:srgbClr val="FF0000"/>
                </a:solidFill>
              </a:rPr>
              <a:t>Public Authority </a:t>
            </a:r>
            <a:r>
              <a:rPr b="1" dirty="0" sz="1600" lang="en-US"/>
              <a:t>means any authority or body or institution of self-government established or </a:t>
            </a:r>
            <a:r>
              <a:rPr b="1" dirty="0" sz="1600" lang="en-US" smtClean="0"/>
              <a:t>constituted-</a:t>
            </a:r>
          </a:p>
          <a:p>
            <a:pPr indent="-457200" marL="571500">
              <a:buAutoNum type="alphaLcParenBoth"/>
            </a:pPr>
            <a:r>
              <a:rPr b="1" dirty="0" sz="1600" lang="en-US" smtClean="0"/>
              <a:t>By </a:t>
            </a:r>
            <a:r>
              <a:rPr b="1" dirty="0" sz="1600" lang="en-US"/>
              <a:t>or under the Constitution </a:t>
            </a:r>
            <a:endParaRPr b="1" dirty="0" sz="1600" lang="en-US" smtClean="0"/>
          </a:p>
          <a:p>
            <a:pPr indent="-457200" marL="571500">
              <a:buAutoNum type="alphaLcParenBoth"/>
            </a:pPr>
            <a:r>
              <a:rPr b="1" dirty="0" sz="1600" lang="en-US" smtClean="0"/>
              <a:t>By </a:t>
            </a:r>
            <a:r>
              <a:rPr b="1" dirty="0" sz="1600" lang="en-US"/>
              <a:t>any other law made by </a:t>
            </a:r>
            <a:r>
              <a:rPr b="1" dirty="0" sz="1600" lang="en-US" smtClean="0"/>
              <a:t>Parliament</a:t>
            </a:r>
          </a:p>
          <a:p>
            <a:pPr indent="-457200" marL="571500">
              <a:buAutoNum type="alphaLcParenBoth"/>
            </a:pPr>
            <a:r>
              <a:rPr b="1" dirty="0" sz="1600" lang="en-US" smtClean="0"/>
              <a:t> </a:t>
            </a:r>
            <a:r>
              <a:rPr b="1" dirty="0" sz="1600" lang="en-US"/>
              <a:t>By any other law made by State </a:t>
            </a:r>
            <a:r>
              <a:rPr b="1" dirty="0" sz="1600" lang="en-US" smtClean="0"/>
              <a:t>Legislature</a:t>
            </a:r>
          </a:p>
          <a:p>
            <a:pPr indent="-457200" marL="571500">
              <a:buAutoNum type="alphaLcParenBoth"/>
            </a:pPr>
            <a:r>
              <a:rPr b="1" dirty="0" sz="1600" lang="en-US" smtClean="0"/>
              <a:t> </a:t>
            </a:r>
            <a:r>
              <a:rPr b="1" dirty="0" sz="1600" lang="en-US"/>
              <a:t>By notification issued or order made by the appropriate Government, and includes </a:t>
            </a:r>
            <a:r>
              <a:rPr b="1" dirty="0" sz="1600" lang="en-US" smtClean="0"/>
              <a:t>any-</a:t>
            </a:r>
          </a:p>
          <a:p>
            <a:pPr indent="-514350" marL="628650">
              <a:buAutoNum type="romanLcParenBoth"/>
            </a:pPr>
            <a:r>
              <a:rPr b="1" dirty="0" sz="1600" lang="en-US" smtClean="0"/>
              <a:t>Body owned</a:t>
            </a:r>
            <a:r>
              <a:rPr b="1" dirty="0" sz="1600" lang="en-US"/>
              <a:t>, controlled or substantially financed </a:t>
            </a:r>
            <a:endParaRPr b="1" dirty="0" sz="1600" lang="en-US" smtClean="0"/>
          </a:p>
          <a:p>
            <a:pPr indent="-514350" marL="628650">
              <a:buAutoNum type="romanLcParenBoth"/>
            </a:pPr>
            <a:r>
              <a:rPr b="1" dirty="0" sz="1600" lang="en-US" smtClean="0"/>
              <a:t> Non-Government </a:t>
            </a:r>
            <a:r>
              <a:rPr b="1" dirty="0" sz="1600" lang="en-US"/>
              <a:t>organization substantially financed, directly or indirectly by </a:t>
            </a:r>
            <a:r>
              <a:rPr b="1" dirty="0" sz="1600" lang="en-US" smtClean="0"/>
              <a:t>funds provided </a:t>
            </a:r>
            <a:r>
              <a:rPr b="1" dirty="0" sz="1600" lang="en-US"/>
              <a:t>by the appropriate Government </a:t>
            </a:r>
            <a:r>
              <a:rPr b="1" dirty="0" sz="1600" lang="en-US" smtClean="0"/>
              <a:t>[section 2</a:t>
            </a:r>
            <a:r>
              <a:rPr b="1" dirty="0" sz="2400" lang="en-US" smtClean="0"/>
              <a:t>(h)]</a:t>
            </a:r>
          </a:p>
          <a:p>
            <a:pPr indent="0" marL="114300">
              <a:buNone/>
            </a:pPr>
            <a:endParaRPr b="1" dirty="0" sz="1600" lang="en-US"/>
          </a:p>
          <a:p>
            <a:pPr indent="0" marL="114300">
              <a:buNone/>
            </a:pPr>
            <a:r>
              <a:rPr b="1" dirty="0" sz="1600" lang="en-US" smtClean="0">
                <a:solidFill>
                  <a:srgbClr val="FF0000"/>
                </a:solidFill>
              </a:rPr>
              <a:t>Record includes-</a:t>
            </a:r>
          </a:p>
          <a:p>
            <a:pPr indent="-514350" marL="628650">
              <a:buAutoNum type="romanLcParenBoth"/>
            </a:pPr>
            <a:r>
              <a:rPr b="1" dirty="0" sz="1600" lang="en-US" smtClean="0"/>
              <a:t>Any </a:t>
            </a:r>
            <a:r>
              <a:rPr b="1" dirty="0" sz="1600" lang="en-US"/>
              <a:t>document, manuscript and </a:t>
            </a:r>
            <a:r>
              <a:rPr b="1" dirty="0" sz="1600" lang="en-US" smtClean="0"/>
              <a:t>file.</a:t>
            </a:r>
          </a:p>
          <a:p>
            <a:pPr indent="-514350" marL="628650">
              <a:buAutoNum type="romanLcParenBoth"/>
            </a:pPr>
            <a:r>
              <a:rPr b="1" dirty="0" sz="1600" lang="en-US" smtClean="0"/>
              <a:t>b</a:t>
            </a:r>
            <a:r>
              <a:rPr b="1" dirty="0" sz="1600" lang="en-US"/>
              <a:t>) Any microfilm, microfiche and facsimile copy of a </a:t>
            </a:r>
            <a:r>
              <a:rPr b="1" dirty="0" sz="1600" lang="en-US" smtClean="0"/>
              <a:t>document.</a:t>
            </a:r>
          </a:p>
          <a:p>
            <a:pPr indent="-514350" marL="628650">
              <a:buAutoNum type="romanLcParenBoth"/>
            </a:pPr>
            <a:r>
              <a:rPr b="1" dirty="0" sz="1600" lang="en-US" smtClean="0"/>
              <a:t> </a:t>
            </a:r>
            <a:r>
              <a:rPr b="1" dirty="0" sz="1600" lang="en-US"/>
              <a:t>Any reproduction of image or images embodied in such microfilm (whether enlarged or not) </a:t>
            </a:r>
          </a:p>
          <a:p>
            <a:pPr indent="-514350" marL="628650">
              <a:buAutoNum type="romanLcParenBoth"/>
            </a:pPr>
            <a:r>
              <a:rPr b="1" dirty="0" sz="1600" lang="en-US" smtClean="0"/>
              <a:t> </a:t>
            </a:r>
            <a:r>
              <a:rPr b="1" dirty="0" sz="1600" lang="en-US"/>
              <a:t>Any other material produced by a computer or any other device [Section 2(1</a:t>
            </a:r>
            <a:r>
              <a:rPr b="1" dirty="0" sz="1600" lang="en-US" smtClean="0"/>
              <a:t>).</a:t>
            </a:r>
          </a:p>
          <a:p>
            <a:pPr indent="0" marL="114300">
              <a:buNone/>
            </a:pPr>
            <a:r>
              <a:rPr b="1" dirty="0" sz="1600" lang="en-US" smtClean="0"/>
              <a:t>.</a:t>
            </a:r>
            <a:endParaRPr b="1" dirty="0" sz="1600"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24" name="Title 1"/>
          <p:cNvSpPr>
            <a:spLocks noGrp="1"/>
          </p:cNvSpPr>
          <p:nvPr>
            <p:ph type="title"/>
          </p:nvPr>
        </p:nvSpPr>
        <p:spPr/>
        <p:txBody>
          <a:bodyPr/>
          <a:p>
            <a:endParaRPr lang="en-US"/>
          </a:p>
        </p:txBody>
      </p:sp>
      <p:sp>
        <p:nvSpPr>
          <p:cNvPr id="1048625" name="Content Placeholder 2"/>
          <p:cNvSpPr>
            <a:spLocks noGrp="1"/>
          </p:cNvSpPr>
          <p:nvPr>
            <p:ph idx="1"/>
          </p:nvPr>
        </p:nvSpPr>
        <p:spPr/>
        <p:txBody>
          <a:bodyPr/>
          <a:p>
            <a:pPr indent="0" marL="114300">
              <a:buNone/>
            </a:pPr>
            <a:r>
              <a:rPr b="1" dirty="0" lang="en-US">
                <a:solidFill>
                  <a:srgbClr val="FF0000"/>
                </a:solidFill>
              </a:rPr>
              <a:t>Right to Information </a:t>
            </a:r>
            <a:r>
              <a:rPr b="1" dirty="0" lang="en-US"/>
              <a:t>means the right to information accessible under the Act, which is held by or under the control of any public authority and includes the right to-</a:t>
            </a:r>
          </a:p>
          <a:p>
            <a:pPr indent="-514350" marL="628650">
              <a:buAutoNum type="romanLcParenBoth"/>
            </a:pPr>
            <a:r>
              <a:rPr b="1" dirty="0" lang="en-US" smtClean="0"/>
              <a:t>Inspection </a:t>
            </a:r>
            <a:r>
              <a:rPr b="1" dirty="0" lang="en-US"/>
              <a:t>of work, documents, </a:t>
            </a:r>
            <a:r>
              <a:rPr b="1" dirty="0" lang="en-US" smtClean="0"/>
              <a:t>records</a:t>
            </a:r>
          </a:p>
          <a:p>
            <a:pPr indent="-514350" marL="628650">
              <a:buAutoNum type="romanLcParenBoth"/>
            </a:pPr>
            <a:r>
              <a:rPr b="1" dirty="0" lang="en-US" smtClean="0"/>
              <a:t>Taking </a:t>
            </a:r>
            <a:r>
              <a:rPr b="1" dirty="0" lang="en-US"/>
              <a:t>notes, extracts or certified copies of documents or </a:t>
            </a:r>
            <a:r>
              <a:rPr b="1" dirty="0" lang="en-US" smtClean="0"/>
              <a:t>records</a:t>
            </a:r>
            <a:r>
              <a:rPr b="1" dirty="0" lang="en-US"/>
              <a:t>.</a:t>
            </a:r>
            <a:endParaRPr b="1" dirty="0" lang="en-US" smtClean="0"/>
          </a:p>
          <a:p>
            <a:pPr indent="-514350" marL="628650">
              <a:buAutoNum type="romanLcParenBoth"/>
            </a:pPr>
            <a:r>
              <a:rPr b="1" dirty="0" lang="en-US" smtClean="0"/>
              <a:t>Taking </a:t>
            </a:r>
            <a:r>
              <a:rPr b="1" dirty="0" lang="en-US"/>
              <a:t>certified samples of materials .</a:t>
            </a:r>
            <a:endParaRPr b="1" dirty="0" lang="en-US" smtClean="0"/>
          </a:p>
          <a:p>
            <a:pPr indent="-514350" marL="628650">
              <a:buAutoNum type="romanLcParenBoth"/>
            </a:pPr>
            <a:r>
              <a:rPr b="1" dirty="0" lang="en-US" smtClean="0"/>
              <a:t>Obtaining </a:t>
            </a:r>
            <a:r>
              <a:rPr b="1" dirty="0" lang="en-US"/>
              <a:t>information in the form of diskettes, floppies, tapes, video cassettes or in any other electronic mode or through printouts where such information is stored in a computer or in any other </a:t>
            </a:r>
            <a:r>
              <a:rPr b="1" dirty="0" lang="en-US" smtClean="0"/>
              <a:t>device</a:t>
            </a:r>
            <a:r>
              <a:rPr dirty="0" lang="en-US" smtClean="0"/>
              <a:t>.</a:t>
            </a:r>
            <a:endParaRPr dirty="0"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26" name="Title 1"/>
          <p:cNvSpPr>
            <a:spLocks noGrp="1"/>
          </p:cNvSpPr>
          <p:nvPr>
            <p:ph type="title"/>
          </p:nvPr>
        </p:nvSpPr>
        <p:spPr/>
        <p:txBody>
          <a:bodyPr/>
          <a:p>
            <a:r>
              <a:rPr b="1" dirty="0" lang="en-US" smtClean="0">
                <a:solidFill>
                  <a:srgbClr val="FF0000"/>
                </a:solidFill>
                <a:latin typeface="Algerian" pitchFamily="82" charset="0"/>
              </a:rPr>
              <a:t>What Is Information</a:t>
            </a:r>
            <a:endParaRPr b="1" dirty="0" lang="en-US">
              <a:solidFill>
                <a:srgbClr val="FF0000"/>
              </a:solidFill>
              <a:latin typeface="Algerian" pitchFamily="82" charset="0"/>
            </a:endParaRPr>
          </a:p>
        </p:txBody>
      </p:sp>
      <p:sp>
        <p:nvSpPr>
          <p:cNvPr id="1048627" name="Content Placeholder 2"/>
          <p:cNvSpPr>
            <a:spLocks noGrp="1"/>
          </p:cNvSpPr>
          <p:nvPr>
            <p:ph idx="1"/>
          </p:nvPr>
        </p:nvSpPr>
        <p:spPr/>
        <p:txBody>
          <a:bodyPr>
            <a:normAutofit/>
          </a:bodyPr>
          <a:p>
            <a:pPr indent="0" marL="114300">
              <a:buNone/>
            </a:pPr>
            <a:r>
              <a:rPr dirty="0" lang="en-US" smtClean="0"/>
              <a:t> </a:t>
            </a:r>
            <a:r>
              <a:rPr b="1" dirty="0" lang="en-US"/>
              <a:t>Information adds something new to our awareness and removes the vagueness of our </a:t>
            </a:r>
            <a:r>
              <a:rPr b="1" dirty="0" lang="en-US" smtClean="0"/>
              <a:t>ideas . Information </a:t>
            </a:r>
            <a:r>
              <a:rPr b="1" dirty="0" lang="en-US"/>
              <a:t>includes any type of material in any form which includes </a:t>
            </a:r>
            <a:r>
              <a:rPr b="1" dirty="0" lang="en-US" smtClean="0"/>
              <a:t>:-</a:t>
            </a:r>
          </a:p>
          <a:p>
            <a:pPr indent="0" marL="114300">
              <a:buNone/>
            </a:pPr>
            <a:r>
              <a:rPr b="1" dirty="0" lang="en-US" smtClean="0"/>
              <a:t>1</a:t>
            </a:r>
            <a:r>
              <a:rPr b="1" dirty="0" lang="en-US"/>
              <a:t>. </a:t>
            </a:r>
            <a:r>
              <a:rPr b="1" dirty="0" lang="en-US" smtClean="0"/>
              <a:t>Records</a:t>
            </a:r>
          </a:p>
          <a:p>
            <a:pPr indent="0" marL="114300">
              <a:buNone/>
            </a:pPr>
            <a:r>
              <a:rPr b="1" dirty="0" lang="en-US" smtClean="0"/>
              <a:t>2</a:t>
            </a:r>
            <a:r>
              <a:rPr b="1" dirty="0" lang="en-US"/>
              <a:t>. </a:t>
            </a:r>
            <a:r>
              <a:rPr b="1" dirty="0" lang="en-US" smtClean="0"/>
              <a:t>Documents</a:t>
            </a:r>
          </a:p>
          <a:p>
            <a:pPr indent="0" marL="114300">
              <a:buNone/>
            </a:pPr>
            <a:r>
              <a:rPr b="1" dirty="0" lang="en-US" smtClean="0"/>
              <a:t>3</a:t>
            </a:r>
            <a:r>
              <a:rPr b="1" dirty="0" lang="en-US"/>
              <a:t>. </a:t>
            </a:r>
            <a:r>
              <a:rPr b="1" dirty="0" lang="en-US" smtClean="0"/>
              <a:t>Memos</a:t>
            </a:r>
          </a:p>
          <a:p>
            <a:pPr indent="0" marL="114300">
              <a:buNone/>
            </a:pPr>
            <a:r>
              <a:rPr b="1" dirty="0" lang="en-US" smtClean="0"/>
              <a:t>4</a:t>
            </a:r>
            <a:r>
              <a:rPr b="1" dirty="0" lang="en-US"/>
              <a:t>. </a:t>
            </a:r>
            <a:r>
              <a:rPr b="1" dirty="0" lang="en-US" smtClean="0"/>
              <a:t>E-Mails</a:t>
            </a:r>
          </a:p>
          <a:p>
            <a:pPr indent="0" marL="114300">
              <a:buNone/>
            </a:pPr>
            <a:r>
              <a:rPr b="1" dirty="0" lang="en-US" smtClean="0"/>
              <a:t>5</a:t>
            </a:r>
            <a:r>
              <a:rPr b="1" dirty="0" lang="en-US"/>
              <a:t>. </a:t>
            </a:r>
            <a:r>
              <a:rPr b="1" dirty="0" lang="en-US" smtClean="0"/>
              <a:t>Opinions</a:t>
            </a:r>
          </a:p>
          <a:p>
            <a:pPr indent="0" marL="114300">
              <a:buNone/>
            </a:pPr>
            <a:r>
              <a:rPr b="1" dirty="0" lang="en-US" smtClean="0"/>
              <a:t>6</a:t>
            </a:r>
            <a:r>
              <a:rPr b="1" dirty="0" lang="en-US"/>
              <a:t>. </a:t>
            </a:r>
            <a:r>
              <a:rPr b="1" dirty="0" lang="en-US" smtClean="0"/>
              <a:t>Advices</a:t>
            </a:r>
          </a:p>
          <a:p>
            <a:pPr indent="0" marL="114300">
              <a:buNone/>
            </a:pPr>
            <a:r>
              <a:rPr b="1" dirty="0" lang="en-US" smtClean="0"/>
              <a:t>7</a:t>
            </a:r>
            <a:r>
              <a:rPr b="1" dirty="0" lang="en-US"/>
              <a:t>. Press </a:t>
            </a:r>
            <a:r>
              <a:rPr b="1" dirty="0" lang="en-US" smtClean="0"/>
              <a:t>Releases</a:t>
            </a:r>
          </a:p>
          <a:p>
            <a:pPr indent="0" marL="114300">
              <a:buNone/>
            </a:pPr>
            <a:r>
              <a:rPr b="1" dirty="0" lang="en-US" smtClean="0"/>
              <a:t>8</a:t>
            </a:r>
            <a:r>
              <a:rPr b="1" dirty="0" lang="en-US"/>
              <a:t>. </a:t>
            </a:r>
            <a:r>
              <a:rPr b="1" dirty="0" lang="en-US" smtClean="0"/>
              <a:t>Circulars</a:t>
            </a:r>
          </a:p>
          <a:p>
            <a:pPr indent="0" marL="114300">
              <a:buNone/>
            </a:pPr>
            <a:r>
              <a:rPr b="1" dirty="0" lang="en-US" smtClean="0"/>
              <a:t>9</a:t>
            </a:r>
            <a:r>
              <a:rPr b="1" dirty="0" lang="en-US"/>
              <a:t>. </a:t>
            </a:r>
            <a:r>
              <a:rPr b="1" dirty="0" lang="en-US" smtClean="0"/>
              <a:t>Orders</a:t>
            </a:r>
          </a:p>
          <a:p>
            <a:pPr indent="0" marL="114300">
              <a:buNone/>
            </a:pPr>
            <a:r>
              <a:rPr b="1" dirty="0" lang="en-US" smtClean="0"/>
              <a:t>10</a:t>
            </a:r>
            <a:r>
              <a:rPr b="1" dirty="0" lang="en-US"/>
              <a:t>. </a:t>
            </a:r>
            <a:r>
              <a:rPr b="1" dirty="0" lang="en-US" smtClean="0"/>
              <a:t>Logbooks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28" name="Content Placeholder 2"/>
          <p:cNvSpPr>
            <a:spLocks noGrp="1"/>
          </p:cNvSpPr>
          <p:nvPr>
            <p:ph idx="4294967295"/>
          </p:nvPr>
        </p:nvSpPr>
        <p:spPr>
          <a:xfrm>
            <a:off x="0" y="533400"/>
            <a:ext cx="7620000" cy="5867400"/>
          </a:xfrm>
        </p:spPr>
        <p:txBody>
          <a:bodyPr/>
          <a:p>
            <a:pPr indent="0" marL="114300">
              <a:buNone/>
            </a:pPr>
            <a:r>
              <a:rPr b="1" dirty="0" lang="en-US"/>
              <a:t>11. Contracts</a:t>
            </a:r>
          </a:p>
          <a:p>
            <a:pPr indent="0" marL="114300">
              <a:buNone/>
            </a:pPr>
            <a:r>
              <a:rPr b="1" dirty="0" lang="en-US"/>
              <a:t>12. </a:t>
            </a:r>
            <a:r>
              <a:rPr b="1" dirty="0" lang="en-US" smtClean="0"/>
              <a:t>Reports</a:t>
            </a:r>
          </a:p>
          <a:p>
            <a:pPr indent="0" marL="114300">
              <a:buNone/>
            </a:pPr>
            <a:r>
              <a:rPr b="1" dirty="0" lang="en-US" smtClean="0"/>
              <a:t>13</a:t>
            </a:r>
            <a:r>
              <a:rPr b="1" dirty="0" lang="en-US"/>
              <a:t>. </a:t>
            </a:r>
            <a:r>
              <a:rPr b="1" dirty="0" lang="en-US" smtClean="0"/>
              <a:t>Samples</a:t>
            </a:r>
          </a:p>
          <a:p>
            <a:pPr indent="0" marL="114300">
              <a:buNone/>
            </a:pPr>
            <a:r>
              <a:rPr b="1" dirty="0" lang="en-US" smtClean="0"/>
              <a:t>14</a:t>
            </a:r>
            <a:r>
              <a:rPr b="1" dirty="0" lang="en-US"/>
              <a:t>. </a:t>
            </a:r>
            <a:r>
              <a:rPr b="1" dirty="0" lang="en-US" smtClean="0"/>
              <a:t>Papers</a:t>
            </a:r>
          </a:p>
          <a:p>
            <a:pPr indent="0" marL="114300">
              <a:buNone/>
            </a:pPr>
            <a:r>
              <a:rPr b="1" dirty="0" lang="en-US" smtClean="0"/>
              <a:t>15</a:t>
            </a:r>
            <a:r>
              <a:rPr b="1" dirty="0" lang="en-US"/>
              <a:t>. </a:t>
            </a:r>
            <a:r>
              <a:rPr b="1" dirty="0" lang="en-US" smtClean="0"/>
              <a:t>Models</a:t>
            </a:r>
          </a:p>
          <a:p>
            <a:pPr indent="0" marL="114300">
              <a:buNone/>
            </a:pPr>
            <a:r>
              <a:rPr b="1" dirty="0" lang="en-US" smtClean="0"/>
              <a:t>16</a:t>
            </a:r>
            <a:r>
              <a:rPr b="1" dirty="0" lang="en-US"/>
              <a:t>. Data Materials held in Electronic form etc. and information relating to any private body which can be accessed by a public authority under any other law for the time being in </a:t>
            </a:r>
            <a:r>
              <a:rPr b="1" dirty="0" lang="en-US" smtClean="0"/>
              <a:t>force [Section 2(f)］</a:t>
            </a:r>
            <a:endParaRPr b="1" dirty="0" lang="en-US"/>
          </a:p>
          <a:p>
            <a:endParaRPr dirty="0"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29" name="Title 1"/>
          <p:cNvSpPr>
            <a:spLocks noGrp="1"/>
          </p:cNvSpPr>
          <p:nvPr>
            <p:ph type="title"/>
          </p:nvPr>
        </p:nvSpPr>
        <p:spPr/>
        <p:txBody>
          <a:bodyPr/>
          <a:p>
            <a:r>
              <a:rPr b="1" dirty="0" lang="en-US" smtClean="0">
                <a:solidFill>
                  <a:srgbClr val="FF0000"/>
                </a:solidFill>
                <a:latin typeface="Algerian" pitchFamily="82" charset="0"/>
              </a:rPr>
              <a:t>Meaning</a:t>
            </a:r>
            <a:endParaRPr b="1" dirty="0" lang="en-US">
              <a:solidFill>
                <a:srgbClr val="FF0000"/>
              </a:solidFill>
              <a:latin typeface="Algerian" pitchFamily="82" charset="0"/>
            </a:endParaRPr>
          </a:p>
        </p:txBody>
      </p:sp>
      <p:sp>
        <p:nvSpPr>
          <p:cNvPr id="1048630" name="Content Placeholder 2"/>
          <p:cNvSpPr>
            <a:spLocks noGrp="1"/>
          </p:cNvSpPr>
          <p:nvPr>
            <p:ph idx="1"/>
          </p:nvPr>
        </p:nvSpPr>
        <p:spPr/>
        <p:txBody>
          <a:bodyPr>
            <a:normAutofit lnSpcReduction="10000"/>
          </a:bodyPr>
          <a:p>
            <a:r>
              <a:rPr b="1" dirty="0" sz="2400" lang="en-US">
                <a:solidFill>
                  <a:srgbClr val="FF0000"/>
                </a:solidFill>
              </a:rPr>
              <a:t>RTI stands for Right to Information</a:t>
            </a:r>
            <a:r>
              <a:rPr b="1" dirty="0" sz="2400" lang="en-US"/>
              <a:t>. Right to Information Act 2005 mandates timely response to citizen requests for government information. Right to Information empowers every citizen to seek any information from the Government, inspect any Government documents and seek certified photocopies thereof. Right to Information also empowers citizens to official inspect any Government work or to take the sample of material used in any </a:t>
            </a:r>
            <a:r>
              <a:rPr b="1" dirty="0" sz="2400" lang="en-US" smtClean="0"/>
              <a:t>work</a:t>
            </a:r>
          </a:p>
          <a:p>
            <a:r>
              <a:rPr b="1" dirty="0" sz="2400" lang="en-US" smtClean="0"/>
              <a:t>.</a:t>
            </a:r>
            <a:r>
              <a:rPr b="1" dirty="0" sz="2400" lang="en-US"/>
              <a:t>Right to Information is a part of fundamental rights under Article 19(1) of the Constitution. Article 19 (1) says that every citizen has freedom of speech and expression</a:t>
            </a:r>
            <a:r>
              <a:rPr dirty="0" lang="en-US"/>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31" name="Title 1"/>
          <p:cNvSpPr>
            <a:spLocks noGrp="1"/>
          </p:cNvSpPr>
          <p:nvPr>
            <p:ph type="title"/>
          </p:nvPr>
        </p:nvSpPr>
        <p:spPr/>
        <p:txBody>
          <a:bodyPr/>
          <a:p>
            <a:r>
              <a:rPr b="1" dirty="0" lang="en-US" smtClean="0">
                <a:solidFill>
                  <a:srgbClr val="FF0000"/>
                </a:solidFill>
              </a:rPr>
              <a:t>Features</a:t>
            </a:r>
            <a:endParaRPr b="1" dirty="0" lang="en-US">
              <a:solidFill>
                <a:srgbClr val="FF0000"/>
              </a:solidFill>
            </a:endParaRPr>
          </a:p>
        </p:txBody>
      </p:sp>
      <p:sp>
        <p:nvSpPr>
          <p:cNvPr id="1048632" name="Content Placeholder 2"/>
          <p:cNvSpPr>
            <a:spLocks noGrp="1"/>
          </p:cNvSpPr>
          <p:nvPr>
            <p:ph idx="1"/>
          </p:nvPr>
        </p:nvSpPr>
        <p:spPr/>
        <p:txBody>
          <a:bodyPr/>
          <a:p>
            <a:pPr>
              <a:buFont typeface="Wingdings" pitchFamily="2" charset="2"/>
              <a:buChar char="Ø"/>
            </a:pPr>
            <a:r>
              <a:rPr b="1" dirty="0" lang="en-US" smtClean="0"/>
              <a:t>The RTI Act’s major characteristics are as follows:</a:t>
            </a:r>
          </a:p>
          <a:p>
            <a:pPr indent="0" marL="114300">
              <a:buNone/>
            </a:pPr>
            <a:endParaRPr b="1" dirty="0" lang="en-US" smtClean="0"/>
          </a:p>
          <a:p>
            <a:pPr>
              <a:buFont typeface="Wingdings" pitchFamily="2" charset="2"/>
              <a:buChar char="v"/>
            </a:pPr>
            <a:r>
              <a:rPr b="1" dirty="0" lang="en-US" smtClean="0"/>
              <a:t>1. RTI Act 2005 empowers every citizen to:</a:t>
            </a:r>
          </a:p>
          <a:p>
            <a:pPr>
              <a:buFont typeface="Wingdings" pitchFamily="2" charset="2"/>
              <a:buChar char="v"/>
            </a:pPr>
            <a:endParaRPr b="1" dirty="0" lang="en-US" smtClean="0"/>
          </a:p>
          <a:p>
            <a:pPr>
              <a:buFont typeface="Wingdings" pitchFamily="2" charset="2"/>
              <a:buChar char="ü"/>
            </a:pPr>
            <a:r>
              <a:rPr b="1" dirty="0" lang="en-US" smtClean="0"/>
              <a:t> </a:t>
            </a:r>
            <a:r>
              <a:rPr b="1" dirty="0" lang="en-US"/>
              <a:t>Ask any Questions from the Government or seek any </a:t>
            </a:r>
            <a:r>
              <a:rPr b="1" dirty="0" lang="en-US" smtClean="0"/>
              <a:t>information</a:t>
            </a:r>
          </a:p>
          <a:p>
            <a:pPr>
              <a:buFont typeface="Wingdings" pitchFamily="2" charset="2"/>
              <a:buChar char="ü"/>
            </a:pPr>
            <a:r>
              <a:rPr b="1" dirty="0" lang="en-US" smtClean="0"/>
              <a:t>Take </a:t>
            </a:r>
            <a:r>
              <a:rPr b="1" dirty="0" lang="en-US"/>
              <a:t>Copies of any government </a:t>
            </a:r>
            <a:r>
              <a:rPr b="1" dirty="0" lang="en-US" smtClean="0"/>
              <a:t>documents</a:t>
            </a:r>
          </a:p>
          <a:p>
            <a:pPr>
              <a:buFont typeface="Wingdings" pitchFamily="2" charset="2"/>
              <a:buChar char="ü"/>
            </a:pPr>
            <a:r>
              <a:rPr b="1" dirty="0" lang="en-US" smtClean="0"/>
              <a:t> </a:t>
            </a:r>
            <a:r>
              <a:rPr b="1" dirty="0" lang="en-US"/>
              <a:t>Inspect any government documents</a:t>
            </a:r>
            <a:r>
              <a:rPr b="1" dirty="0" lang="en-US" smtClean="0"/>
              <a:t>.</a:t>
            </a:r>
          </a:p>
          <a:p>
            <a:pPr>
              <a:buFont typeface="Wingdings" pitchFamily="2" charset="2"/>
              <a:buChar char="ü"/>
            </a:pPr>
            <a:r>
              <a:rPr b="1" dirty="0" lang="en-US" smtClean="0"/>
              <a:t> </a:t>
            </a:r>
            <a:r>
              <a:rPr b="1" dirty="0" lang="en-US"/>
              <a:t>Inspect any Government </a:t>
            </a:r>
            <a:r>
              <a:rPr b="1" dirty="0" lang="en-US" smtClean="0"/>
              <a:t>works</a:t>
            </a:r>
          </a:p>
          <a:p>
            <a:pPr>
              <a:buFont typeface="Wingdings" pitchFamily="2" charset="2"/>
              <a:buChar char="ü"/>
            </a:pPr>
            <a:r>
              <a:rPr b="1" dirty="0" lang="en-US" smtClean="0"/>
              <a:t> </a:t>
            </a:r>
            <a:r>
              <a:rPr b="1" dirty="0" lang="en-US"/>
              <a:t>Take samples of materials of any Government work.</a:t>
            </a:r>
            <a:endParaRPr b="1" dirty="0" lang="en-US"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33" name="Content Placeholder 2"/>
          <p:cNvSpPr>
            <a:spLocks noGrp="1"/>
          </p:cNvSpPr>
          <p:nvPr>
            <p:ph idx="4294967295"/>
          </p:nvPr>
        </p:nvSpPr>
        <p:spPr>
          <a:xfrm>
            <a:off x="0" y="533400"/>
            <a:ext cx="7620000" cy="5867400"/>
          </a:xfrm>
        </p:spPr>
        <p:txBody>
          <a:bodyPr/>
          <a:p>
            <a:pPr>
              <a:buFont typeface="Wingdings" pitchFamily="2" charset="2"/>
              <a:buChar char="v"/>
            </a:pPr>
            <a:r>
              <a:rPr b="1" dirty="0" lang="en-US" smtClean="0"/>
              <a:t> </a:t>
            </a:r>
            <a:r>
              <a:rPr b="1" dirty="0" lang="en-US"/>
              <a:t>In each department, at least one officer has been designated as a public information officer (PIOs). </a:t>
            </a:r>
            <a:r>
              <a:rPr b="1" dirty="0" lang="en-US" err="1"/>
              <a:t>He/She</a:t>
            </a:r>
            <a:r>
              <a:rPr b="1" dirty="0" lang="en-US"/>
              <a:t> accepts the request forms and provides information sought by the people (section </a:t>
            </a:r>
            <a:r>
              <a:rPr b="1" dirty="0" lang="en-US" smtClean="0"/>
              <a:t>5(1)).</a:t>
            </a:r>
          </a:p>
          <a:p>
            <a:pPr>
              <a:buFont typeface="Wingdings" pitchFamily="2" charset="2"/>
              <a:buChar char="v"/>
            </a:pPr>
            <a:endParaRPr b="1" dirty="0" lang="en-US"/>
          </a:p>
          <a:p>
            <a:pPr>
              <a:buFont typeface="Wingdings" pitchFamily="2" charset="2"/>
              <a:buChar char="v"/>
            </a:pPr>
            <a:r>
              <a:rPr b="1" dirty="0" lang="en-US" smtClean="0"/>
              <a:t>Any </a:t>
            </a:r>
            <a:r>
              <a:rPr b="1" dirty="0" lang="en-US"/>
              <a:t>person seeking information should file an application in writing or through electronic means in English or Hindi (or in the official language of the area) along with the application fees with the PIO/APIO (section 6(1)). </a:t>
            </a:r>
            <a:endParaRPr b="1" dirty="0" lang="en-US" smtClean="0"/>
          </a:p>
          <a:p>
            <a:pPr>
              <a:buFont typeface="Wingdings" pitchFamily="2" charset="2"/>
              <a:buChar char="v"/>
            </a:pPr>
            <a:endParaRPr b="1" dirty="0" lang="en-US" smtClean="0"/>
          </a:p>
          <a:p>
            <a:pPr>
              <a:buFont typeface="Wingdings" pitchFamily="2" charset="2"/>
              <a:buChar char="v"/>
            </a:pPr>
            <a:r>
              <a:rPr b="1" dirty="0" lang="en-US" smtClean="0"/>
              <a:t>Where </a:t>
            </a:r>
            <a:r>
              <a:rPr b="1" dirty="0" lang="en-US"/>
              <a:t>the applicant is deaf, blind, or otherwise impaired, the public authority is supposed to provide assistance to enable access to the information, including providing such assistance as may be appropriate for the inspection (section 7(4</a:t>
            </a:r>
            <a:r>
              <a:rPr b="1" dirty="0" lang="en-US" smtClean="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34" name="Rectangle 1"/>
          <p:cNvSpPr/>
          <p:nvPr/>
        </p:nvSpPr>
        <p:spPr>
          <a:xfrm>
            <a:off x="76200" y="1066800"/>
            <a:ext cx="8153400" cy="4003040"/>
          </a:xfrm>
          <a:prstGeom prst="rect"/>
        </p:spPr>
        <p:txBody>
          <a:bodyPr wrap="square">
            <a:spAutoFit/>
          </a:bodyPr>
          <a:p>
            <a:pPr indent="-342900" marL="342900">
              <a:buFont typeface="Wingdings" pitchFamily="2" charset="2"/>
              <a:buChar char="v"/>
            </a:pPr>
            <a:r>
              <a:rPr b="1" dirty="0" sz="2400" lang="en-US" smtClean="0"/>
              <a:t> Besides the applicant's contact details, the applicant is not required to either give any reasons for requesting the information or any other personal details (section 6(2)). </a:t>
            </a:r>
          </a:p>
          <a:p>
            <a:pPr indent="-342900" marL="342900">
              <a:buFont typeface="Wingdings" pitchFamily="2" charset="2"/>
              <a:buChar char="v"/>
            </a:pPr>
            <a:endParaRPr b="1" dirty="0" sz="2400" lang="en-US" smtClean="0"/>
          </a:p>
          <a:p>
            <a:pPr indent="-342900" marL="342900">
              <a:buFont typeface="Wingdings" pitchFamily="2" charset="2"/>
              <a:buChar char="v"/>
            </a:pPr>
            <a:r>
              <a:rPr b="1" dirty="0" sz="2400" lang="en-US" smtClean="0"/>
              <a:t>The PIO can deny information in some cases/matters. The various exemptions from disclosure of information are listed in Section 8 of the RTI Act.</a:t>
            </a:r>
          </a:p>
          <a:p>
            <a:pPr indent="-342900" marL="342900">
              <a:buFont typeface="Wingdings" pitchFamily="2" charset="2"/>
              <a:buChar char="v"/>
            </a:pPr>
            <a:endParaRPr b="1" dirty="0" sz="2400" lang="en-US" smtClean="0"/>
          </a:p>
          <a:p>
            <a:pPr indent="-342900" marL="342900">
              <a:buFont typeface="Wingdings" pitchFamily="2" charset="2"/>
              <a:buChar char="v"/>
            </a:pPr>
            <a:r>
              <a:rPr b="1" dirty="0" sz="2400" lang="en-US" smtClean="0"/>
              <a:t>Any information that cannot be denied to parliament or legislative assembly cannot be denied to a common</a:t>
            </a:r>
            <a:endParaRPr b="1" dirty="0" sz="2400"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35" name=""/>
          <p:cNvSpPr>
            <a:spLocks noGrp="1"/>
          </p:cNvSpPr>
          <p:nvPr>
            <p:ph type="ctrTitle"/>
          </p:nvPr>
        </p:nvSpPr>
        <p:spPr/>
        <p:txBody>
          <a:bodyPr/>
          <a:p>
            <a:endParaRPr lang="en-US"/>
          </a:p>
        </p:txBody>
      </p:sp>
      <p:sp>
        <p:nvSpPr>
          <p:cNvPr id="1048636" name=""/>
          <p:cNvSpPr>
            <a:spLocks noGrp="1"/>
          </p:cNvSpPr>
          <p:nvPr>
            <p:ph type="subTitle" idx="1"/>
          </p:nvPr>
        </p:nvSpPr>
        <p:spPr/>
        <p:txBody>
          <a:bodyPr/>
          <a:p>
            <a:endParaRPr lang="en-US"/>
          </a:p>
        </p:txBody>
      </p:sp>
      <p:pic>
        <p:nvPicPr>
          <p:cNvPr id="2097163" name=""/>
          <p:cNvPicPr>
            <a:picLocks/>
          </p:cNvPicPr>
          <p:nvPr/>
        </p:nvPicPr>
        <p:blipFill>
          <a:blip xmlns:r="http://schemas.openxmlformats.org/officeDocument/2006/relationships" r:embed="rId1"/>
          <a:stretch>
            <a:fillRect/>
          </a:stretch>
        </p:blipFill>
        <p:spPr>
          <a:xfrm rot="0">
            <a:off x="138545" y="101430"/>
            <a:ext cx="8866910" cy="6655140"/>
          </a:xfrm>
          <a:prstGeom prst="rec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37" name=""/>
          <p:cNvSpPr>
            <a:spLocks noGrp="1"/>
          </p:cNvSpPr>
          <p:nvPr>
            <p:ph type="ctrTitle"/>
          </p:nvPr>
        </p:nvSpPr>
        <p:spPr/>
        <p:txBody>
          <a:bodyPr/>
          <a:p>
            <a:endParaRPr lang="en-US"/>
          </a:p>
        </p:txBody>
      </p:sp>
      <p:sp>
        <p:nvSpPr>
          <p:cNvPr id="1048638" name=""/>
          <p:cNvSpPr>
            <a:spLocks noGrp="1"/>
          </p:cNvSpPr>
          <p:nvPr>
            <p:ph type="subTitle" idx="1"/>
          </p:nvPr>
        </p:nvSpPr>
        <p:spPr/>
        <p:txBody>
          <a:bodyPr/>
          <a:p>
            <a:endParaRPr lang="en-US"/>
          </a:p>
        </p:txBody>
      </p:sp>
      <p:pic>
        <p:nvPicPr>
          <p:cNvPr id="2097164" name=""/>
          <p:cNvPicPr>
            <a:picLocks/>
          </p:cNvPicPr>
          <p:nvPr/>
        </p:nvPicPr>
        <p:blipFill>
          <a:blip xmlns:r="http://schemas.openxmlformats.org/officeDocument/2006/relationships" r:embed="rId1"/>
          <a:stretch>
            <a:fillRect/>
          </a:stretch>
        </p:blipFill>
        <p:spPr>
          <a:xfrm rot="0">
            <a:off x="-651596" y="19107"/>
            <a:ext cx="9953624" cy="6660556"/>
          </a:xfrm>
          <a:prstGeom prst="rec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39" name=""/>
          <p:cNvSpPr>
            <a:spLocks noGrp="1"/>
          </p:cNvSpPr>
          <p:nvPr>
            <p:ph type="ctrTitle"/>
          </p:nvPr>
        </p:nvSpPr>
        <p:spPr/>
        <p:txBody>
          <a:bodyPr/>
          <a:p>
            <a:endParaRPr lang="en-US"/>
          </a:p>
        </p:txBody>
      </p:sp>
      <p:sp>
        <p:nvSpPr>
          <p:cNvPr id="1048640" name=""/>
          <p:cNvSpPr>
            <a:spLocks noGrp="1"/>
          </p:cNvSpPr>
          <p:nvPr>
            <p:ph type="subTitle" idx="1"/>
          </p:nvPr>
        </p:nvSpPr>
        <p:spPr/>
        <p:txBody>
          <a:bodyPr/>
          <a:p>
            <a:endParaRPr lang="en-US"/>
          </a:p>
        </p:txBody>
      </p:sp>
      <p:pic>
        <p:nvPicPr>
          <p:cNvPr id="2097165" name=""/>
          <p:cNvPicPr>
            <a:picLocks/>
          </p:cNvPicPr>
          <p:nvPr/>
        </p:nvPicPr>
        <p:blipFill>
          <a:blip xmlns:r="http://schemas.openxmlformats.org/officeDocument/2006/relationships" r:embed="rId1"/>
          <a:stretch>
            <a:fillRect/>
          </a:stretch>
        </p:blipFill>
        <p:spPr>
          <a:xfrm rot="0">
            <a:off x="415636" y="309403"/>
            <a:ext cx="8312727" cy="6239193"/>
          </a:xfrm>
          <a:prstGeom prst="rec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algn="bl" blurRad="50800" dist="25400" rotWithShape="0">
              <a:srgbClr val="000000">
                <a:alpha val="60000"/>
              </a:srgbClr>
            </a:outerShdw>
          </a:effectLst>
        </a:effectStyle>
        <a:effectStyle>
          <a:effectLst/>
          <a:scene3d>
            <a:camera prst="orthographicFront">
              <a:rot lat="0" lon="0" rev="0"/>
            </a:camera>
            <a:lightRig dir="tl" rig="brightRoom">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algn="tl" flip="none" sx="32000" sy="32000" tx="0" ty="0"/>
        </a:blipFill>
      </a:bgFillStyleLst>
    </a:fmtScheme>
  </a:themeElements>
</a:theme>
</file>

<file path=ppt/theme/theme2.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algn="bl" blurRad="50800" dist="25400" rotWithShape="0">
              <a:srgbClr val="000000">
                <a:alpha val="60000"/>
              </a:srgbClr>
            </a:outerShdw>
          </a:effectLst>
        </a:effectStyle>
        <a:effectStyle>
          <a:effectLst/>
          <a:scene3d>
            <a:camera prst="orthographicFront">
              <a:rot lat="0" lon="0" rev="0"/>
            </a:camera>
            <a:lightRig dir="tl" rig="brightRoom">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algn="tl" flip="none" sx="32000" sy="32000" tx="0" ty="0"/>
        </a:blip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Right To Information Act 2005</dc:title>
  <dc:creator>Tomer</dc:creator>
  <cp:lastModifiedBy>Tomer</cp:lastModifiedBy>
  <dcterms:created xsi:type="dcterms:W3CDTF">2023-10-10T11:39:38Z</dcterms:created>
  <dcterms:modified xsi:type="dcterms:W3CDTF">2024-12-23T08:59:54Z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5d1e22570af74a82857b25e737c7828c</vt:lpwstr>
  </property>
</Properties>
</file>