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2.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3.xml" ContentType="application/vnd.openxmlformats-officedocument.presentationml.slideLayout+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4.xml" ContentType="application/vnd.openxmlformats-officedocument.presentationml.slideLayout+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5.xml" ContentType="application/vnd.openxmlformats-officedocument.presentationml.slideLayout+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slideLayouts/slideLayout6.xml" ContentType="application/vnd.openxmlformats-officedocument.presentationml.slideLayout+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7.xml" ContentType="application/vnd.openxmlformats-officedocument.presentationml.slideLayout+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slideLayouts/slideLayout8.xml" ContentType="application/vnd.openxmlformats-officedocument.presentationml.slideLayout+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slideLayouts/slideLayout9.xml" ContentType="application/vnd.openxmlformats-officedocument.presentationml.slideLayout+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10.xml" ContentType="application/vnd.openxmlformats-officedocument.presentationml.slideLayout+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11.xml" ContentType="application/vnd.openxmlformats-officedocument.presentationml.slideLayout+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2.xml" ContentType="application/vnd.openxmlformats-officedocument.presentationml.slideLayout+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slideLayouts/slideLayout13.xml" ContentType="application/vnd.openxmlformats-officedocument.presentationml.slideLayout+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slideLayouts/slideLayout14.xml" ContentType="application/vnd.openxmlformats-officedocument.presentationml.slideLayout+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slideLayouts/slideLayout15.xml" ContentType="application/vnd.openxmlformats-officedocument.presentationml.slideLayout+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slideLayouts/slideLayout16.xml" ContentType="application/vnd.openxmlformats-officedocument.presentationml.slideLayout+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slideLayouts/slideLayout17.xml" ContentType="application/vnd.openxmlformats-officedocument.presentationml.slideLayout+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slideLayouts/slideLayout18.xml" ContentType="application/vnd.openxmlformats-officedocument.presentationml.slideLayout+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slides/slide2.xml" ContentType="application/vnd.openxmlformats-officedocument.presentationml.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slides/slide3.xml" ContentType="application/vnd.openxmlformats-officedocument.presentationml.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1.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gs/tag151.xml" ContentType="application/vnd.openxmlformats-officedocument.presentationml.tags+xml"/>
  <Override PartName="/ppt/tags/tag152.xml" ContentType="application/vnd.openxmlformats-officedocument.presentationml.tag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removePersonalInfoOnSave="1">
  <p:sldMasterIdLst>
    <p:sldMasterId id="2147483820" r:id="rId1"/>
  </p:sldMasterIdLst>
  <p:notesMasterIdLst>
    <p:notesMasterId r:id="rId2"/>
  </p:notesMasterIdLst>
  <p:sldIdLst>
    <p:sldId id="505" r:id="rId3"/>
    <p:sldId id="506" r:id="rId4"/>
    <p:sldId id="507" r:id="rId5"/>
    <p:sldId id="508" r:id="rId6"/>
    <p:sldId id="509" r:id="rId7"/>
    <p:sldId id="510" r:id="rId8"/>
    <p:sldId id="511" r:id="rId9"/>
    <p:sldId id="512" r:id="rId10"/>
    <p:sldId id="513" r:id="rId11"/>
    <p:sldId id="514" r:id="rId12"/>
    <p:sldId id="515" r:id="rId13"/>
    <p:sldId id="516" r:id="rId14"/>
    <p:sldId id="517" r:id="rId15"/>
    <p:sldId id="518" r:id="rId16"/>
    <p:sldId id="519" r:id="rId17"/>
    <p:sldId id="520" r:id="rId18"/>
    <p:sldId id="521" r:id="rId19"/>
    <p:sldId id="522" r:id="rId20"/>
    <p:sldId id="523" r:id="rId21"/>
    <p:sldId id="524" r:id="rId22"/>
    <p:sldId id="525" r:id="rId23"/>
    <p:sldId id="526" r:id="rId24"/>
    <p:sldId id="527" r:id="rId25"/>
    <p:sldId id="528" r:id="rId26"/>
    <p:sldId id="529" r:id="rId27"/>
    <p:sldId id="530" r:id="rId28"/>
    <p:sldId id="531" r:id="rId29"/>
    <p:sldId id="53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E6ECEE"/>
    <a:srgbClr val="17355B"/>
    <a:srgbClr val="F1F4F5"/>
    <a:srgbClr val="E7ECED"/>
    <a:srgbClr val="CEB765"/>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3125" autoAdjust="0"/>
    <p:restoredTop sz="94628" autoAdjust="0"/>
  </p:normalViewPr>
  <p:slideViewPr>
    <p:cSldViewPr snapToGrid="0">
      <p:cViewPr varScale="1">
        <p:scale>
          <a:sx n="83" d="100"/>
          <a:sy n="83" d="100"/>
        </p:scale>
        <p:origin x="739" y="62"/>
      </p:cViewPr>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4" name=""/>
        <p:cNvGrpSpPr/>
        <p:nvPr/>
      </p:nvGrpSpPr>
      <p:grpSpPr>
        <a:xfrm>
          <a:off x="0" y="0"/>
          <a:ext cx="0" cy="0"/>
          <a:chOff x="0" y="0"/>
          <a:chExt cx="0" cy="0"/>
        </a:xfrm>
      </p:grpSpPr>
      <p:sp>
        <p:nvSpPr>
          <p:cNvPr id="1048720"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8721"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fld>
            <a:endParaRPr altLang="en-US" lang="zh-CN"/>
          </a:p>
        </p:txBody>
      </p:sp>
      <p:sp>
        <p:nvSpPr>
          <p:cNvPr id="1048722"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8723"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24"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8725"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5"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7421D011-EC35-498F-ADE3-3197FF1A64D5}"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pn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jpe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image" Target="../media/image4.png"/><Relationship Id="rId4" Type="http://schemas.openxmlformats.org/officeDocument/2006/relationships/tags" Target="../tags/tag23.xml"/><Relationship Id="rId5" Type="http://schemas.openxmlformats.org/officeDocument/2006/relationships/image" Target="../media/image5.png"/><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image" Target="../media/image4.png"/><Relationship Id="rId4" Type="http://schemas.openxmlformats.org/officeDocument/2006/relationships/tags" Target="../tags/tag32.xml"/><Relationship Id="rId5" Type="http://schemas.openxmlformats.org/officeDocument/2006/relationships/image" Target="../media/image5.png"/><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tags" Target="../tags/tag37.xml"/><Relationship Id="rId11" Type="http://schemas.openxmlformats.org/officeDocument/2006/relationships/tags" Target="../tags/tag38.xml"/><Relationship Id="rId12" Type="http://schemas.openxmlformats.org/officeDocument/2006/relationships/tags" Target="../tags/tag39.xml"/><Relationship Id="rId13" Type="http://schemas.openxmlformats.org/officeDocument/2006/relationships/tags" Target="../tags/tag40.xml"/><Relationship Id="rId1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1.jpe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image" Target="../media/image4.png"/><Relationship Id="rId4" Type="http://schemas.openxmlformats.org/officeDocument/2006/relationships/tags" Target="../tags/tag51.xml"/><Relationship Id="rId5" Type="http://schemas.openxmlformats.org/officeDocument/2006/relationships/image" Target="../media/image5.png"/><Relationship Id="rId6" Type="http://schemas.openxmlformats.org/officeDocument/2006/relationships/tags" Target="../tags/tag52.xml"/><Relationship Id="rId7" Type="http://schemas.openxmlformats.org/officeDocument/2006/relationships/tags" Target="../tags/tag53.xml"/><Relationship Id="rId8" Type="http://schemas.openxmlformats.org/officeDocument/2006/relationships/tags" Target="../tags/tag54.xml"/><Relationship Id="rId9" Type="http://schemas.openxmlformats.org/officeDocument/2006/relationships/tags" Target="../tags/tag55.xml"/><Relationship Id="rId10" Type="http://schemas.openxmlformats.org/officeDocument/2006/relationships/tags" Target="../tags/tag56.xml"/><Relationship Id="rId11" Type="http://schemas.openxmlformats.org/officeDocument/2006/relationships/tags" Target="../tags/tag57.xml"/><Relationship Id="rId1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image" Target="../media/image4.png"/><Relationship Id="rId4" Type="http://schemas.openxmlformats.org/officeDocument/2006/relationships/tags" Target="../tags/tag60.xml"/><Relationship Id="rId5" Type="http://schemas.openxmlformats.org/officeDocument/2006/relationships/image" Target="../media/image5.png"/><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image" Target="../media/image4.png"/><Relationship Id="rId4" Type="http://schemas.openxmlformats.org/officeDocument/2006/relationships/tags" Target="../tags/tag68.xml"/><Relationship Id="rId5" Type="http://schemas.openxmlformats.org/officeDocument/2006/relationships/image" Target="../media/image5.png"/><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tags" Target="../tags/tag72.xml"/><Relationship Id="rId10"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jpe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image" Target="../media/image6.png"/><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4.png"/><Relationship Id="rId5" Type="http://schemas.openxmlformats.org/officeDocument/2006/relationships/tags" Target="../tags/tag87.xml"/><Relationship Id="rId6" Type="http://schemas.openxmlformats.org/officeDocument/2006/relationships/image" Target="../media/image5.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7.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image" Target="../media/image8.png"/><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image" Target="../media/image2.png"/><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image" Target="../media/image2.png"/><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image" Target="../media/image9.png"/><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p:bgPr>
    </p:bg>
    <p:spTree>
      <p:nvGrpSpPr>
        <p:cNvPr id="31" name=""/>
        <p:cNvGrpSpPr/>
        <p:nvPr/>
      </p:nvGrpSpPr>
      <p:grpSpPr>
        <a:xfrm>
          <a:off x="0" y="0"/>
          <a:ext cx="0" cy="0"/>
          <a:chOff x="0" y="0"/>
          <a:chExt cx="0" cy="0"/>
        </a:xfrm>
      </p:grpSpPr>
      <p:pic>
        <p:nvPicPr>
          <p:cNvPr id="2097152" name="图片 6"/>
          <p:cNvPicPr>
            <a:picLocks noChangeAspect="1" noChangeArrowheads="1"/>
          </p:cNvPicPr>
          <p:nvPr userDrawn="1">
            <p:custDataLst>
              <p:tags r:id="rId1"/>
            </p:custDataLst>
          </p:nvPr>
        </p:nvPicPr>
        <p:blipFill rotWithShape="1">
          <a:blip xmlns:r="http://schemas.openxmlformats.org/officeDocument/2006/relationships" r:embed="rId2" cstate="print"/>
          <a:srcRect/>
          <a:stretch>
            <a:fillRect/>
          </a:stretch>
        </p:blipFill>
        <p:spPr>
          <a:xfrm rot="5400000">
            <a:off x="2664244" y="-2669757"/>
            <a:ext cx="6863513" cy="12192001"/>
          </a:xfrm>
          <a:prstGeom prst="rect"/>
          <a:noFill/>
          <a:ln>
            <a:noFill/>
          </a:ln>
        </p:spPr>
      </p:pic>
      <p:sp>
        <p:nvSpPr>
          <p:cNvPr id="1048582" name="矩形 7"/>
          <p:cNvSpPr/>
          <p:nvPr userDrawn="1">
            <p:custDataLst>
              <p:tags r:id="rId3"/>
            </p:custDataLst>
          </p:nvPr>
        </p:nvSpPr>
        <p:spPr>
          <a:xfrm rot="5400000">
            <a:off x="3575786" y="-1411621"/>
            <a:ext cx="5040428" cy="9675727"/>
          </a:xfrm>
          <a:prstGeom prst="rect"/>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p>
            <a:endParaRPr altLang="en-US" dirty="0" lang="zh-CN"/>
          </a:p>
        </p:txBody>
      </p:sp>
      <p:sp>
        <p:nvSpPr>
          <p:cNvPr id="1048583" name="标题 1"/>
          <p:cNvSpPr>
            <a:spLocks noGrp="1"/>
          </p:cNvSpPr>
          <p:nvPr>
            <p:ph type="ctrTitle" hasCustomPrompt="1"/>
            <p:custDataLst>
              <p:tags r:id="rId4"/>
            </p:custDataLst>
          </p:nvPr>
        </p:nvSpPr>
        <p:spPr>
          <a:xfrm>
            <a:off x="2305493" y="2095500"/>
            <a:ext cx="7581014" cy="1058107"/>
          </a:xfrm>
        </p:spPr>
        <p:txBody>
          <a:bodyPr anchor="b" anchorCtr="0" bIns="46800" lIns="90000" rIns="90000" tIns="46800">
            <a:normAutofit/>
          </a:bodyPr>
          <a:lstStyle>
            <a:lvl1pPr algn="ctr">
              <a:defRPr baseline="0" sz="5400" spc="600">
                <a:solidFill>
                  <a:schemeClr val="bg1"/>
                </a:solidFill>
                <a:latin typeface="Arial" panose="020B0604020202020204" pitchFamily="34" charset="0"/>
                <a:ea typeface="汉仪旗黑-85S" panose="00020600040101010101" pitchFamily="18" charset="-122"/>
              </a:defRPr>
            </a:lvl1pPr>
          </a:lstStyle>
          <a:p>
            <a:r>
              <a:rPr altLang="en-US" dirty="0" lang="zh-CN"/>
              <a:t>单击此处编辑标题</a:t>
            </a:r>
            <a:endParaRPr altLang="en-US" dirty="0" lang="zh-CN"/>
          </a:p>
        </p:txBody>
      </p:sp>
      <p:sp>
        <p:nvSpPr>
          <p:cNvPr id="1048584" name="副标题 2"/>
          <p:cNvSpPr>
            <a:spLocks noGrp="1"/>
          </p:cNvSpPr>
          <p:nvPr>
            <p:ph type="subTitle" idx="1" hasCustomPrompt="1"/>
            <p:custDataLst>
              <p:tags r:id="rId5"/>
            </p:custDataLst>
          </p:nvPr>
        </p:nvSpPr>
        <p:spPr>
          <a:xfrm>
            <a:off x="4895850" y="3335539"/>
            <a:ext cx="2400300" cy="452056"/>
          </a:xfrm>
        </p:spPr>
        <p:txBody>
          <a:bodyPr bIns="46800" lIns="90000" rIns="90000" tIns="46800">
            <a:normAutofit/>
          </a:bodyPr>
          <a:lstStyle>
            <a:lvl1pPr algn="ctr" eaLnBrk="1" fontAlgn="auto" hangingPunct="1" indent="0" latinLnBrk="0" marL="0">
              <a:lnSpc>
                <a:spcPct val="100000"/>
              </a:lnSpc>
              <a:buNone/>
              <a:defRPr baseline="0" cap="none" sz="2000" kern="1200" normalizeH="0" spc="200" strike="noStrike" u="none">
                <a:solidFill>
                  <a:schemeClr val="bg1"/>
                </a:solidFill>
                <a:latin typeface="Arial" panose="020B0604020202020204" pitchFamily="34" charset="0"/>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编辑副标题</a:t>
            </a:r>
            <a:endParaRPr altLang="en-US" dirty="0" lang="zh-CN"/>
          </a:p>
        </p:txBody>
      </p:sp>
      <p:sp>
        <p:nvSpPr>
          <p:cNvPr id="1048585" name="日期占位符 15"/>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586" name="页脚占位符 16"/>
          <p:cNvSpPr>
            <a:spLocks noGrp="1"/>
          </p:cNvSpPr>
          <p:nvPr>
            <p:ph type="ftr" sz="quarter" idx="11"/>
            <p:custDataLst>
              <p:tags r:id="rId7"/>
            </p:custDataLst>
          </p:nvPr>
        </p:nvSpPr>
        <p:spPr/>
        <p:txBody>
          <a:bodyPr/>
          <a:p>
            <a:endParaRPr altLang="en-US" dirty="0" lang="zh-CN"/>
          </a:p>
        </p:txBody>
      </p:sp>
      <p:sp>
        <p:nvSpPr>
          <p:cNvPr id="1048587" name="灯片编号占位符 17"/>
          <p:cNvSpPr>
            <a:spLocks noGrp="1"/>
          </p:cNvSpPr>
          <p:nvPr>
            <p:ph type="sldNum" sz="quarter" idx="12"/>
            <p:custDataLst>
              <p:tags r:id="rId8"/>
            </p:custDataLst>
          </p:nvPr>
        </p:nvSpPr>
        <p:spPr/>
        <p:txBody>
          <a:bodyPr/>
          <a:p>
            <a:fld id="{49AE70B2-8BF9-45C0-BB95-33D1B9D3A854}" type="slidenum">
              <a:rPr altLang="en-US" lang="zh-CN" smtClean="0"/>
            </a:fld>
            <a:endParaRPr altLang="en-US" dirty="0" lang="zh-CN"/>
          </a:p>
        </p:txBody>
      </p:sp>
      <p:sp>
        <p:nvSpPr>
          <p:cNvPr id="1048588" name="文本占位符 4"/>
          <p:cNvSpPr>
            <a:spLocks noGrp="1"/>
          </p:cNvSpPr>
          <p:nvPr>
            <p:ph type="body" sz="quarter" idx="13" hasCustomPrompt="1"/>
            <p:custDataLst>
              <p:tags r:id="rId9"/>
            </p:custDataLst>
          </p:nvPr>
        </p:nvSpPr>
        <p:spPr>
          <a:xfrm>
            <a:off x="2305050" y="3941764"/>
            <a:ext cx="7581900" cy="452056"/>
          </a:xfrm>
        </p:spPr>
        <p:txBody>
          <a:bodyPr bIns="46800" lIns="90000" rIns="90000" tIns="46800"/>
          <a:lstStyle>
            <a:lvl1pPr algn="ctr" indent="0" marL="0">
              <a:buNone/>
              <a:defRPr baseline="0">
                <a:solidFill>
                  <a:schemeClr val="bg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altLang="en-US" dirty="0" lang="zh-CN"/>
              <a:t>单击此处编辑文本</a:t>
            </a:r>
            <a:endParaRPr altLang="en-US" dirty="0"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bg>
      <p:bgPr>
        <a:solidFill>
          <a:schemeClr val="bg2"/>
        </a:solidFill>
      </p:bgPr>
    </p:bg>
    <p:spTree>
      <p:nvGrpSpPr>
        <p:cNvPr id="58" name=""/>
        <p:cNvGrpSpPr/>
        <p:nvPr/>
      </p:nvGrpSpPr>
      <p:grpSpPr>
        <a:xfrm>
          <a:off x="0" y="0"/>
          <a:ext cx="0" cy="0"/>
          <a:chOff x="0" y="0"/>
          <a:chExt cx="0" cy="0"/>
        </a:xfrm>
      </p:grpSpPr>
      <p:pic>
        <p:nvPicPr>
          <p:cNvPr id="2097156" name="图片 6"/>
          <p:cNvPicPr>
            <a:picLocks noChangeAspect="1"/>
          </p:cNvPicPr>
          <p:nvPr userDrawn="1">
            <p:custDataLst>
              <p:tags r:id="rId1"/>
            </p:custDataLst>
          </p:nvPr>
        </p:nvPicPr>
        <p:blipFill>
          <a:blip xmlns:r="http://schemas.openxmlformats.org/officeDocument/2006/relationships" r:embed="rId2" cstate="print"/>
          <a:stretch>
            <a:fillRect/>
          </a:stretch>
        </p:blipFill>
        <p:spPr>
          <a:xfrm>
            <a:off x="10541473" y="5682809"/>
            <a:ext cx="1538253" cy="1011181"/>
          </a:xfrm>
          <a:prstGeom prst="rect"/>
          <a:effectLst>
            <a:outerShdw algn="tl" blurRad="50800" dir="2700000" dist="38100" rotWithShape="0">
              <a:prstClr val="black">
                <a:alpha val="40000"/>
              </a:prstClr>
            </a:outerShdw>
          </a:effectLst>
        </p:spPr>
      </p:pic>
      <p:sp>
        <p:nvSpPr>
          <p:cNvPr id="1048607" name="标题 1"/>
          <p:cNvSpPr>
            <a:spLocks noGrp="1"/>
          </p:cNvSpPr>
          <p:nvPr>
            <p:ph type="title"/>
            <p:custDataLst>
              <p:tags r:id="rId3"/>
            </p:custDataLst>
          </p:nvPr>
        </p:nvSpPr>
        <p:spPr>
          <a:xfrm>
            <a:off x="669882" y="443234"/>
            <a:ext cx="10852237" cy="441964"/>
          </a:xfrm>
        </p:spPr>
        <p:txBody>
          <a:bodyPr anchor="t" anchorCtr="0" bIns="46990" lIns="90170" rIns="90170" rtlCol="0" tIns="46990" vert="horz">
            <a:normAutofit/>
          </a:bodyPr>
          <a:lstStyle>
            <a:lvl1pPr algn="l" defTabSz="914400" eaLnBrk="1" fontAlgn="auto" hangingPunct="1" latinLnBrk="0" marL="0" marR="0" rtl="0">
              <a:lnSpc>
                <a:spcPct val="100000"/>
              </a:lnSpc>
              <a:buNone/>
              <a:defRPr altLang="en-US" baseline="0" b="1" cap="none" dirty="0" sz="24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608" name="内容占位符 2"/>
          <p:cNvSpPr>
            <a:spLocks noGrp="1"/>
          </p:cNvSpPr>
          <p:nvPr>
            <p:ph idx="1"/>
            <p:custDataLst>
              <p:tags r:id="rId4"/>
            </p:custDataLst>
          </p:nvPr>
        </p:nvSpPr>
        <p:spPr>
          <a:xfrm>
            <a:off x="669882" y="952508"/>
            <a:ext cx="10852237" cy="5388907"/>
          </a:xfrm>
        </p:spPr>
        <p:txBody>
          <a:bodyPr bIns="46990" lIns="90170" rIns="90170" rtlCol="0" tIns="4699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09" name="日期占位符 3"/>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610" name="页脚占位符 4"/>
          <p:cNvSpPr>
            <a:spLocks noGrp="1"/>
          </p:cNvSpPr>
          <p:nvPr>
            <p:ph type="ftr" sz="quarter" idx="11"/>
            <p:custDataLst>
              <p:tags r:id="rId6"/>
            </p:custDataLst>
          </p:nvPr>
        </p:nvSpPr>
        <p:spPr/>
        <p:txBody>
          <a:bodyPr/>
          <a:p>
            <a:endParaRPr altLang="en-US" lang="zh-CN"/>
          </a:p>
        </p:txBody>
      </p:sp>
      <p:sp>
        <p:nvSpPr>
          <p:cNvPr id="1048611" name="灯片编号占位符 5"/>
          <p:cNvSpPr>
            <a:spLocks noGrp="1"/>
          </p:cNvSpPr>
          <p:nvPr>
            <p:ph type="sldNum" sz="quarter" idx="12"/>
            <p:custDataLst>
              <p:tags r:id="rId7"/>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bg>
      <p:bgPr>
        <a:solidFill>
          <a:schemeClr val="bg2"/>
        </a:solidFill>
      </p:bgPr>
    </p:bg>
    <p:spTree>
      <p:nvGrpSpPr>
        <p:cNvPr id="91" name=""/>
        <p:cNvGrpSpPr/>
        <p:nvPr/>
      </p:nvGrpSpPr>
      <p:grpSpPr>
        <a:xfrm>
          <a:off x="0" y="0"/>
          <a:ext cx="0" cy="0"/>
          <a:chOff x="0" y="0"/>
          <a:chExt cx="0" cy="0"/>
        </a:xfrm>
      </p:grpSpPr>
      <p:pic>
        <p:nvPicPr>
          <p:cNvPr id="2097164" name="图片 6"/>
          <p:cNvPicPr>
            <a:picLocks noChangeAspect="1" noChangeArrowheads="1"/>
          </p:cNvPicPr>
          <p:nvPr userDrawn="1">
            <p:custDataLst>
              <p:tags r:id="rId1"/>
            </p:custDataLst>
          </p:nvPr>
        </p:nvPicPr>
        <p:blipFill rotWithShape="1">
          <a:blip xmlns:r="http://schemas.openxmlformats.org/officeDocument/2006/relationships" r:embed="rId2" cstate="print"/>
          <a:srcRect/>
          <a:stretch>
            <a:fillRect/>
          </a:stretch>
        </p:blipFill>
        <p:spPr>
          <a:xfrm rot="5400000">
            <a:off x="2667000" y="-2667000"/>
            <a:ext cx="6858000" cy="12192000"/>
          </a:xfrm>
          <a:prstGeom prst="rect"/>
          <a:noFill/>
          <a:ln>
            <a:noFill/>
          </a:ln>
        </p:spPr>
      </p:pic>
      <p:sp>
        <p:nvSpPr>
          <p:cNvPr id="1048665" name="标题 1"/>
          <p:cNvSpPr>
            <a:spLocks noGrp="1"/>
          </p:cNvSpPr>
          <p:nvPr>
            <p:ph type="title" hasCustomPrompt="1"/>
            <p:custDataLst>
              <p:tags r:id="rId3"/>
            </p:custDataLst>
          </p:nvPr>
        </p:nvSpPr>
        <p:spPr>
          <a:xfrm>
            <a:off x="7596417" y="1816100"/>
            <a:ext cx="872787" cy="4154560"/>
          </a:xfrm>
        </p:spPr>
        <p:txBody>
          <a:bodyPr anchor="b" anchorCtr="0" bIns="46990" lIns="90170" rIns="90170" tIns="46990" vert="eaVert">
            <a:normAutofit/>
          </a:bodyPr>
          <a:lstStyle>
            <a:lvl1pPr algn="ctr">
              <a:defRPr baseline="0" cap="none" sz="3600" kern="1200" normalizeH="0" spc="300" strike="noStrike" u="none">
                <a:solidFill>
                  <a:schemeClr val="bg1"/>
                </a:solidFill>
                <a:latin typeface="Arial" panose="020B0604020202020204" pitchFamily="34" charset="0"/>
                <a:ea typeface="汉仪旗黑-85S" panose="00020600040101010101" pitchFamily="18" charset="-122"/>
              </a:defRPr>
            </a:lvl1pPr>
          </a:lstStyle>
          <a:p>
            <a:r>
              <a:rPr altLang="en-US" dirty="0" lang="zh-CN"/>
              <a:t>单击此处编辑标题</a:t>
            </a:r>
            <a:endParaRPr altLang="en-US" dirty="0" lang="zh-CN"/>
          </a:p>
        </p:txBody>
      </p:sp>
      <p:sp>
        <p:nvSpPr>
          <p:cNvPr id="1048666" name="文本占位符 2"/>
          <p:cNvSpPr>
            <a:spLocks noGrp="1"/>
          </p:cNvSpPr>
          <p:nvPr>
            <p:ph type="body" idx="1"/>
            <p:custDataLst>
              <p:tags r:id="rId4"/>
            </p:custDataLst>
          </p:nvPr>
        </p:nvSpPr>
        <p:spPr>
          <a:xfrm>
            <a:off x="6857176" y="1816100"/>
            <a:ext cx="690245" cy="4154560"/>
          </a:xfrm>
        </p:spPr>
        <p:txBody>
          <a:bodyPr bIns="46990" lIns="90170" rIns="90170" tIns="46990" vert="eaVert">
            <a:normAutofit/>
          </a:bodyPr>
          <a:lstStyle>
            <a:lvl1pPr algn="ctr" eaLnBrk="1" fontAlgn="auto" hangingPunct="1" indent="0" latinLnBrk="0" marL="0">
              <a:buNone/>
              <a:defRPr altLang="en-US" baseline="0" b="0" cap="all" sz="1600" i="0" kern="1200" kumimoji="0" lang="zh-CN" noProof="1" normalizeH="0" spc="150" strike="noStrike" u="none">
                <a:solidFill>
                  <a:schemeClr val="bg1"/>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单击此处编辑母版文本样式</a:t>
            </a:r>
            <a:endParaRPr altLang="en-US" dirty="0" lang="zh-CN"/>
          </a:p>
        </p:txBody>
      </p:sp>
      <p:sp>
        <p:nvSpPr>
          <p:cNvPr id="1048667" name="日期占位符 3"/>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668" name="页脚占位符 4"/>
          <p:cNvSpPr>
            <a:spLocks noGrp="1"/>
          </p:cNvSpPr>
          <p:nvPr>
            <p:ph type="ftr" sz="quarter" idx="11"/>
            <p:custDataLst>
              <p:tags r:id="rId6"/>
            </p:custDataLst>
          </p:nvPr>
        </p:nvSpPr>
        <p:spPr/>
        <p:txBody>
          <a:bodyPr/>
          <a:p>
            <a:endParaRPr altLang="en-US" lang="zh-CN"/>
          </a:p>
        </p:txBody>
      </p:sp>
      <p:sp>
        <p:nvSpPr>
          <p:cNvPr id="1048669" name="灯片编号占位符 5"/>
          <p:cNvSpPr>
            <a:spLocks noGrp="1"/>
          </p:cNvSpPr>
          <p:nvPr>
            <p:ph type="sldNum" sz="quarter" idx="12"/>
            <p:custDataLst>
              <p:tags r:id="rId7"/>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bg>
      <p:bgPr>
        <a:solidFill>
          <a:schemeClr val="bg2"/>
        </a:solidFill>
      </p:bgPr>
    </p:bg>
    <p:spTree>
      <p:nvGrpSpPr>
        <p:cNvPr id="98" name=""/>
        <p:cNvGrpSpPr/>
        <p:nvPr/>
      </p:nvGrpSpPr>
      <p:grpSpPr>
        <a:xfrm>
          <a:off x="0" y="0"/>
          <a:ext cx="0" cy="0"/>
          <a:chOff x="0" y="0"/>
          <a:chExt cx="0" cy="0"/>
        </a:xfrm>
      </p:grpSpPr>
      <p:grpSp>
        <p:nvGrpSpPr>
          <p:cNvPr id="99" name="组合 7"/>
          <p:cNvGrpSpPr/>
          <p:nvPr userDrawn="1">
            <p:custDataLst>
              <p:tags r:id="rId1"/>
            </p:custDataLst>
          </p:nvPr>
        </p:nvGrpSpPr>
        <p:grpSpPr>
          <a:xfrm>
            <a:off x="-101600" y="-69215"/>
            <a:ext cx="12193553" cy="6818930"/>
            <a:chOff x="-101600" y="-69215"/>
            <a:chExt cx="12193553" cy="6818930"/>
          </a:xfrm>
        </p:grpSpPr>
        <p:pic>
          <p:nvPicPr>
            <p:cNvPr id="2097170" name="图片 8"/>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71" name="图片 9"/>
            <p:cNvPicPr>
              <a:picLocks noChangeAspect="1"/>
            </p:cNvPicPr>
            <p:nvPr userDrawn="1">
              <p:custDataLst>
                <p:tags r:id="rId4"/>
              </p:custDataLst>
            </p:nvPr>
          </p:nvPicPr>
          <p:blipFill>
            <a:blip xmlns:r="http://schemas.openxmlformats.org/officeDocument/2006/relationships" r:embed="rId5" cstate="print"/>
            <a:stretch>
              <a:fillRect/>
            </a:stretch>
          </p:blipFill>
          <p:spPr>
            <a:xfrm>
              <a:off x="-101600" y="-69215"/>
              <a:ext cx="1033616" cy="1582909"/>
            </a:xfrm>
            <a:prstGeom prst="rect"/>
          </p:spPr>
        </p:pic>
      </p:grpSp>
      <p:sp>
        <p:nvSpPr>
          <p:cNvPr id="1048694" name="标题 1"/>
          <p:cNvSpPr>
            <a:spLocks noGrp="1"/>
          </p:cNvSpPr>
          <p:nvPr>
            <p:ph type="title"/>
            <p:custDataLst>
              <p:tags r:id="rId6"/>
            </p:custDataLst>
          </p:nvPr>
        </p:nvSpPr>
        <p:spPr>
          <a:xfrm>
            <a:off x="669882" y="443234"/>
            <a:ext cx="10852237" cy="441964"/>
          </a:xfrm>
        </p:spPr>
        <p:txBody>
          <a:bodyPr anchor="t" anchorCtr="0" bIns="46990" lIns="90170" rIns="90170" rtlCol="0" tIns="46990" vert="horz">
            <a:norm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695" name="内容占位符 2"/>
          <p:cNvSpPr>
            <a:spLocks noGrp="1"/>
          </p:cNvSpPr>
          <p:nvPr>
            <p:ph sz="half" idx="1"/>
            <p:custDataLst>
              <p:tags r:id="rId7"/>
            </p:custDataLst>
          </p:nvPr>
        </p:nvSpPr>
        <p:spPr>
          <a:xfrm>
            <a:off x="669930" y="952508"/>
            <a:ext cx="5283242" cy="5388907"/>
          </a:xfrm>
        </p:spPr>
        <p:txBody>
          <a:bodyPr bIns="46990" lIns="90170" rIns="90170" rtlCol="0" tIns="4699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696" name="内容占位符 3"/>
          <p:cNvSpPr>
            <a:spLocks noGrp="1"/>
          </p:cNvSpPr>
          <p:nvPr>
            <p:ph sz="half" idx="2"/>
            <p:custDataLst>
              <p:tags r:id="rId8"/>
            </p:custDataLst>
          </p:nvPr>
        </p:nvSpPr>
        <p:spPr>
          <a:xfrm>
            <a:off x="6238877" y="952508"/>
            <a:ext cx="5283242" cy="5388907"/>
          </a:xfrm>
        </p:spPr>
        <p:txBody>
          <a:bodyPr bIns="46990" lIns="90170" rIns="90170" tIns="46990">
            <a:normAutofit/>
          </a:bodyPr>
          <a:lstStyle>
            <a:lvl1pPr>
              <a:defRPr baseline="0" sz="1600">
                <a:solidFill>
                  <a:schemeClr val="tx1">
                    <a:lumMod val="85000"/>
                    <a:lumOff val="15000"/>
                  </a:schemeClr>
                </a:solidFill>
                <a:latin typeface="Arial" panose="020B0604020202020204" pitchFamily="34" charset="0"/>
                <a:ea typeface="微软雅黑" panose="020B0503020204020204" pitchFamily="34" charset="-122"/>
              </a:defRPr>
            </a:lvl1pPr>
            <a:lvl2pPr>
              <a:defRPr baseline="0" sz="1600">
                <a:solidFill>
                  <a:schemeClr val="tx1">
                    <a:lumMod val="85000"/>
                    <a:lumOff val="15000"/>
                  </a:schemeClr>
                </a:solidFill>
                <a:latin typeface="Arial" panose="020B0604020202020204" pitchFamily="34" charset="0"/>
                <a:ea typeface="微软雅黑" panose="020B0503020204020204" pitchFamily="34" charset="-122"/>
              </a:defRPr>
            </a:lvl2pPr>
            <a:lvl3pPr>
              <a:defRPr baseline="0" sz="1600">
                <a:solidFill>
                  <a:schemeClr val="tx1">
                    <a:lumMod val="85000"/>
                    <a:lumOff val="15000"/>
                  </a:schemeClr>
                </a:solidFill>
                <a:latin typeface="Arial" panose="020B0604020202020204" pitchFamily="34" charset="0"/>
                <a:ea typeface="微软雅黑" panose="020B0503020204020204" pitchFamily="34" charset="-122"/>
              </a:defRPr>
            </a:lvl3pPr>
            <a:lvl4pPr>
              <a:defRPr baseline="0" sz="1600">
                <a:solidFill>
                  <a:schemeClr val="tx1">
                    <a:lumMod val="85000"/>
                    <a:lumOff val="15000"/>
                  </a:schemeClr>
                </a:solidFill>
                <a:latin typeface="Arial" panose="020B0604020202020204" pitchFamily="34" charset="0"/>
                <a:ea typeface="微软雅黑" panose="020B0503020204020204" pitchFamily="34" charset="-122"/>
              </a:defRPr>
            </a:lvl4pPr>
            <a:lvl5pPr>
              <a:defRPr baseline="0" sz="160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97" name="日期占位符 4"/>
          <p:cNvSpPr>
            <a:spLocks noGrp="1"/>
          </p:cNvSpPr>
          <p:nvPr>
            <p:ph type="dt" sz="half" idx="10"/>
            <p:custDataLst>
              <p:tags r:id="rId9"/>
            </p:custDataLst>
          </p:nvPr>
        </p:nvSpPr>
        <p:spPr/>
        <p:txBody>
          <a:bodyPr/>
          <a:p>
            <a:fld id="{760FBDFE-C587-4B4C-A407-44438C67B59E}" type="datetimeFigureOut">
              <a:rPr altLang="en-US" lang="zh-CN" smtClean="0"/>
            </a:fld>
            <a:endParaRPr altLang="en-US" lang="zh-CN"/>
          </a:p>
        </p:txBody>
      </p:sp>
      <p:sp>
        <p:nvSpPr>
          <p:cNvPr id="1048698" name="页脚占位符 5"/>
          <p:cNvSpPr>
            <a:spLocks noGrp="1"/>
          </p:cNvSpPr>
          <p:nvPr>
            <p:ph type="ftr" sz="quarter" idx="11"/>
            <p:custDataLst>
              <p:tags r:id="rId10"/>
            </p:custDataLst>
          </p:nvPr>
        </p:nvSpPr>
        <p:spPr/>
        <p:txBody>
          <a:bodyPr/>
          <a:p>
            <a:endParaRPr altLang="en-US" lang="zh-CN"/>
          </a:p>
        </p:txBody>
      </p:sp>
      <p:sp>
        <p:nvSpPr>
          <p:cNvPr id="1048699" name="灯片编号占位符 6"/>
          <p:cNvSpPr>
            <a:spLocks noGrp="1"/>
          </p:cNvSpPr>
          <p:nvPr>
            <p:ph type="sldNum" sz="quarter" idx="12"/>
            <p:custDataLst>
              <p:tags r:id="rId11"/>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bg>
      <p:bgPr>
        <a:solidFill>
          <a:schemeClr val="bg2"/>
        </a:solidFill>
      </p:bgPr>
    </p:bg>
    <p:spTree>
      <p:nvGrpSpPr>
        <p:cNvPr id="92" name=""/>
        <p:cNvGrpSpPr/>
        <p:nvPr/>
      </p:nvGrpSpPr>
      <p:grpSpPr>
        <a:xfrm>
          <a:off x="0" y="0"/>
          <a:ext cx="0" cy="0"/>
          <a:chOff x="0" y="0"/>
          <a:chExt cx="0" cy="0"/>
        </a:xfrm>
      </p:grpSpPr>
      <p:grpSp>
        <p:nvGrpSpPr>
          <p:cNvPr id="93" name="组合 9"/>
          <p:cNvGrpSpPr/>
          <p:nvPr userDrawn="1">
            <p:custDataLst>
              <p:tags r:id="rId1"/>
            </p:custDataLst>
          </p:nvPr>
        </p:nvGrpSpPr>
        <p:grpSpPr>
          <a:xfrm>
            <a:off x="-101600" y="-69215"/>
            <a:ext cx="12193553" cy="6818930"/>
            <a:chOff x="-101600" y="-69215"/>
            <a:chExt cx="12193553" cy="6818930"/>
          </a:xfrm>
        </p:grpSpPr>
        <p:pic>
          <p:nvPicPr>
            <p:cNvPr id="2097165" name="图片 10"/>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66" name="图片 11"/>
            <p:cNvPicPr>
              <a:picLocks noChangeAspect="1"/>
            </p:cNvPicPr>
            <p:nvPr userDrawn="1">
              <p:custDataLst>
                <p:tags r:id="rId4"/>
              </p:custDataLst>
            </p:nvPr>
          </p:nvPicPr>
          <p:blipFill>
            <a:blip xmlns:r="http://schemas.openxmlformats.org/officeDocument/2006/relationships" r:embed="rId5" cstate="print"/>
            <a:stretch>
              <a:fillRect/>
            </a:stretch>
          </p:blipFill>
          <p:spPr>
            <a:xfrm>
              <a:off x="-101600" y="-69215"/>
              <a:ext cx="1033616" cy="1582909"/>
            </a:xfrm>
            <a:prstGeom prst="rect"/>
          </p:spPr>
        </p:pic>
      </p:grpSp>
      <p:sp>
        <p:nvSpPr>
          <p:cNvPr id="1048670" name="标题 1"/>
          <p:cNvSpPr>
            <a:spLocks noGrp="1"/>
          </p:cNvSpPr>
          <p:nvPr>
            <p:ph type="title"/>
            <p:custDataLst>
              <p:tags r:id="rId6"/>
            </p:custDataLst>
          </p:nvPr>
        </p:nvSpPr>
        <p:spPr>
          <a:xfrm>
            <a:off x="669882" y="443234"/>
            <a:ext cx="10852237" cy="441964"/>
          </a:xfrm>
        </p:spPr>
        <p:txBody>
          <a:bodyPr anchor="t" anchorCtr="0" bIns="46990" lIns="90170" rIns="90170" rtlCol="0" tIns="46990" vert="horz">
            <a:norm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671" name="文本占位符 2"/>
          <p:cNvSpPr>
            <a:spLocks noGrp="1"/>
          </p:cNvSpPr>
          <p:nvPr>
            <p:ph type="body" idx="1" hasCustomPrompt="1"/>
            <p:custDataLst>
              <p:tags r:id="rId7"/>
            </p:custDataLst>
          </p:nvPr>
        </p:nvSpPr>
        <p:spPr>
          <a:xfrm>
            <a:off x="669930" y="952508"/>
            <a:ext cx="5283242" cy="381003"/>
          </a:xfrm>
        </p:spPr>
        <p:txBody>
          <a:bodyPr anchor="t" anchorCtr="0" bIns="46990" lIns="90170" rIns="90170" tIns="46990">
            <a:normAutofit/>
          </a:bodyPr>
          <a:lstStyle>
            <a:lvl1pPr eaLnBrk="1" fontAlgn="auto" hangingPunct="1" indent="0" latinLnBrk="0" marL="0">
              <a:lnSpc>
                <a:spcPct val="100000"/>
              </a:lnSpc>
              <a:spcAft>
                <a:spcPts val="0"/>
              </a:spcAft>
              <a:buNone/>
              <a:defRPr baseline="0" b="0" cap="none" sz="2000" kern="1200" normalizeH="0" spc="200" strike="noStrike" u="none">
                <a:solidFill>
                  <a:schemeClr val="tx1">
                    <a:lumMod val="85000"/>
                    <a:lumOff val="15000"/>
                  </a:schemeClr>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8672" name="内容占位符 3"/>
          <p:cNvSpPr>
            <a:spLocks noGrp="1"/>
          </p:cNvSpPr>
          <p:nvPr>
            <p:ph sz="half" idx="2"/>
            <p:custDataLst>
              <p:tags r:id="rId8"/>
            </p:custDataLst>
          </p:nvPr>
        </p:nvSpPr>
        <p:spPr>
          <a:xfrm>
            <a:off x="669925" y="1406525"/>
            <a:ext cx="5283200" cy="4934752"/>
          </a:xfrm>
        </p:spPr>
        <p:txBody>
          <a:bodyPr bIns="46990" lIns="90170" rIns="90170" rtlCol="0" tIns="4699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73" name="文本占位符 4"/>
          <p:cNvSpPr>
            <a:spLocks noGrp="1"/>
          </p:cNvSpPr>
          <p:nvPr>
            <p:ph type="body" sz="quarter" idx="3" hasCustomPrompt="1"/>
            <p:custDataLst>
              <p:tags r:id="rId9"/>
            </p:custDataLst>
          </p:nvPr>
        </p:nvSpPr>
        <p:spPr>
          <a:xfrm>
            <a:off x="6235750" y="952508"/>
            <a:ext cx="5283242" cy="381003"/>
          </a:xfrm>
        </p:spPr>
        <p:txBody>
          <a:bodyPr anchor="t" anchorCtr="0" bIns="46990" lIns="90170" rIns="90170" rtlCol="0" tIns="46990" vert="horz">
            <a:norm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0" cap="none" dirty="0" sz="20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8674" name="内容占位符 5"/>
          <p:cNvSpPr>
            <a:spLocks noGrp="1"/>
          </p:cNvSpPr>
          <p:nvPr>
            <p:ph sz="quarter" idx="4"/>
            <p:custDataLst>
              <p:tags r:id="rId10"/>
            </p:custDataLst>
          </p:nvPr>
        </p:nvSpPr>
        <p:spPr>
          <a:xfrm>
            <a:off x="6235750" y="1406525"/>
            <a:ext cx="5283242" cy="4934752"/>
          </a:xfrm>
        </p:spPr>
        <p:txBody>
          <a:bodyPr bIns="46990" lIns="90170" rIns="90170" rtlCol="0" tIns="4699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75" name="日期占位符 6"/>
          <p:cNvSpPr>
            <a:spLocks noGrp="1"/>
          </p:cNvSpPr>
          <p:nvPr>
            <p:ph type="dt" sz="half" idx="10"/>
            <p:custDataLst>
              <p:tags r:id="rId11"/>
            </p:custDataLst>
          </p:nvPr>
        </p:nvSpPr>
        <p:spPr/>
        <p:txBody>
          <a:bodyPr/>
          <a:p>
            <a:fld id="{760FBDFE-C587-4B4C-A407-44438C67B59E}" type="datetimeFigureOut">
              <a:rPr altLang="en-US" lang="zh-CN" smtClean="0"/>
            </a:fld>
            <a:endParaRPr altLang="en-US" lang="zh-CN"/>
          </a:p>
        </p:txBody>
      </p:sp>
      <p:sp>
        <p:nvSpPr>
          <p:cNvPr id="1048676" name="页脚占位符 7"/>
          <p:cNvSpPr>
            <a:spLocks noGrp="1"/>
          </p:cNvSpPr>
          <p:nvPr>
            <p:ph type="ftr" sz="quarter" idx="11"/>
            <p:custDataLst>
              <p:tags r:id="rId12"/>
            </p:custDataLst>
          </p:nvPr>
        </p:nvSpPr>
        <p:spPr/>
        <p:txBody>
          <a:bodyPr/>
          <a:p>
            <a:endParaRPr altLang="en-US" lang="zh-CN"/>
          </a:p>
        </p:txBody>
      </p:sp>
      <p:sp>
        <p:nvSpPr>
          <p:cNvPr id="1048677" name="灯片编号占位符 8"/>
          <p:cNvSpPr>
            <a:spLocks noGrp="1"/>
          </p:cNvSpPr>
          <p:nvPr>
            <p:ph type="sldNum" sz="quarter" idx="12"/>
            <p:custDataLst>
              <p:tags r:id="rId1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bg>
      <p:bgPr>
        <a:solidFill>
          <a:schemeClr val="bg2"/>
        </a:solidFill>
      </p:bgPr>
    </p:bg>
    <p:spTree>
      <p:nvGrpSpPr>
        <p:cNvPr id="87" name=""/>
        <p:cNvGrpSpPr/>
        <p:nvPr/>
      </p:nvGrpSpPr>
      <p:grpSpPr>
        <a:xfrm>
          <a:off x="0" y="0"/>
          <a:ext cx="0" cy="0"/>
          <a:chOff x="0" y="0"/>
          <a:chExt cx="0" cy="0"/>
        </a:xfrm>
      </p:grpSpPr>
      <p:pic>
        <p:nvPicPr>
          <p:cNvPr id="2097160" name="图片 5"/>
          <p:cNvPicPr>
            <a:picLocks noChangeAspect="1" noChangeArrowheads="1"/>
          </p:cNvPicPr>
          <p:nvPr userDrawn="1">
            <p:custDataLst>
              <p:tags r:id="rId1"/>
            </p:custDataLst>
          </p:nvPr>
        </p:nvPicPr>
        <p:blipFill rotWithShape="1">
          <a:blip xmlns:r="http://schemas.openxmlformats.org/officeDocument/2006/relationships" r:embed="rId2" cstate="print"/>
          <a:srcRect/>
          <a:stretch>
            <a:fillRect/>
          </a:stretch>
        </p:blipFill>
        <p:spPr>
          <a:xfrm rot="5400000">
            <a:off x="2664244" y="-2669757"/>
            <a:ext cx="6863513" cy="12192001"/>
          </a:xfrm>
          <a:prstGeom prst="rect"/>
          <a:noFill/>
          <a:ln>
            <a:noFill/>
          </a:ln>
        </p:spPr>
      </p:pic>
      <p:sp>
        <p:nvSpPr>
          <p:cNvPr id="1048649" name="标题 1"/>
          <p:cNvSpPr>
            <a:spLocks noGrp="1"/>
          </p:cNvSpPr>
          <p:nvPr>
            <p:ph type="title"/>
            <p:custDataLst>
              <p:tags r:id="rId3"/>
            </p:custDataLst>
          </p:nvPr>
        </p:nvSpPr>
        <p:spPr/>
        <p:txBody>
          <a:bodyPr anchor="t" anchorCtr="0" bIns="46990" lIns="90170" rIns="90170" rtlCol="0" tIns="46990" vert="horz">
            <a:norm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bg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650" name="日期占位符 2"/>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651" name="页脚占位符 3"/>
          <p:cNvSpPr>
            <a:spLocks noGrp="1"/>
          </p:cNvSpPr>
          <p:nvPr>
            <p:ph type="ftr" sz="quarter" idx="11"/>
            <p:custDataLst>
              <p:tags r:id="rId5"/>
            </p:custDataLst>
          </p:nvPr>
        </p:nvSpPr>
        <p:spPr/>
        <p:txBody>
          <a:bodyPr/>
          <a:p>
            <a:endParaRPr altLang="en-US" lang="zh-CN"/>
          </a:p>
        </p:txBody>
      </p:sp>
      <p:sp>
        <p:nvSpPr>
          <p:cNvPr id="1048652" name="灯片编号占位符 4"/>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bg>
      <p:bgPr>
        <a:solidFill>
          <a:schemeClr val="bg2"/>
        </a:solidFill>
      </p:bgPr>
    </p:bg>
    <p:spTree>
      <p:nvGrpSpPr>
        <p:cNvPr id="94" name=""/>
        <p:cNvGrpSpPr/>
        <p:nvPr/>
      </p:nvGrpSpPr>
      <p:grpSpPr>
        <a:xfrm>
          <a:off x="0" y="0"/>
          <a:ext cx="0" cy="0"/>
          <a:chOff x="0" y="0"/>
          <a:chExt cx="0" cy="0"/>
        </a:xfrm>
      </p:grpSpPr>
      <p:sp>
        <p:nvSpPr>
          <p:cNvPr id="1048678"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679" name="页脚占位符 2"/>
          <p:cNvSpPr>
            <a:spLocks noGrp="1"/>
          </p:cNvSpPr>
          <p:nvPr>
            <p:ph type="ftr" sz="quarter" idx="11"/>
            <p:custDataLst>
              <p:tags r:id="rId2"/>
            </p:custDataLst>
          </p:nvPr>
        </p:nvSpPr>
        <p:spPr/>
        <p:txBody>
          <a:bodyPr/>
          <a:p>
            <a:endParaRPr altLang="en-US" lang="zh-CN"/>
          </a:p>
        </p:txBody>
      </p:sp>
      <p:sp>
        <p:nvSpPr>
          <p:cNvPr id="104868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p:bgPr>
    </p:bg>
    <p:spTree>
      <p:nvGrpSpPr>
        <p:cNvPr id="101" name=""/>
        <p:cNvGrpSpPr/>
        <p:nvPr/>
      </p:nvGrpSpPr>
      <p:grpSpPr>
        <a:xfrm>
          <a:off x="0" y="0"/>
          <a:ext cx="0" cy="0"/>
          <a:chOff x="0" y="0"/>
          <a:chExt cx="0" cy="0"/>
        </a:xfrm>
      </p:grpSpPr>
      <p:grpSp>
        <p:nvGrpSpPr>
          <p:cNvPr id="102" name="组合 7"/>
          <p:cNvGrpSpPr/>
          <p:nvPr userDrawn="1">
            <p:custDataLst>
              <p:tags r:id="rId1"/>
            </p:custDataLst>
          </p:nvPr>
        </p:nvGrpSpPr>
        <p:grpSpPr>
          <a:xfrm>
            <a:off x="-101600" y="-69215"/>
            <a:ext cx="12193553" cy="6818930"/>
            <a:chOff x="-101600" y="-69215"/>
            <a:chExt cx="12193553" cy="6818930"/>
          </a:xfrm>
        </p:grpSpPr>
        <p:pic>
          <p:nvPicPr>
            <p:cNvPr id="2097173" name="图片 8"/>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74" name="图片 9"/>
            <p:cNvPicPr>
              <a:picLocks noChangeAspect="1"/>
            </p:cNvPicPr>
            <p:nvPr userDrawn="1">
              <p:custDataLst>
                <p:tags r:id="rId4"/>
              </p:custDataLst>
            </p:nvPr>
          </p:nvPicPr>
          <p:blipFill>
            <a:blip xmlns:r="http://schemas.openxmlformats.org/officeDocument/2006/relationships" r:embed="rId5" cstate="print"/>
            <a:stretch>
              <a:fillRect/>
            </a:stretch>
          </p:blipFill>
          <p:spPr>
            <a:xfrm>
              <a:off x="-101600" y="-69215"/>
              <a:ext cx="1033616" cy="1582909"/>
            </a:xfrm>
            <a:prstGeom prst="rect"/>
          </p:spPr>
        </p:pic>
      </p:grpSp>
      <p:sp>
        <p:nvSpPr>
          <p:cNvPr id="1048707" name="标题 1"/>
          <p:cNvSpPr>
            <a:spLocks noGrp="1"/>
          </p:cNvSpPr>
          <p:nvPr>
            <p:ph type="title"/>
            <p:custDataLst>
              <p:tags r:id="rId6"/>
            </p:custDataLst>
          </p:nvPr>
        </p:nvSpPr>
        <p:spPr>
          <a:xfrm>
            <a:off x="669930" y="443234"/>
            <a:ext cx="10852237" cy="441964"/>
          </a:xfrm>
        </p:spPr>
        <p:txBody>
          <a:bodyPr anchor="t" anchorCtr="0" bIns="46990" lIns="90170" rIns="90170" rtlCol="0" tIns="46990" vert="horz">
            <a:norm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708" name="图片占位符 2"/>
          <p:cNvSpPr>
            <a:spLocks noGrp="1"/>
          </p:cNvSpPr>
          <p:nvPr>
            <p:ph type="pic" idx="1"/>
            <p:custDataLst>
              <p:tags r:id="rId7"/>
            </p:custDataLst>
          </p:nvPr>
        </p:nvSpPr>
        <p:spPr>
          <a:xfrm>
            <a:off x="669930" y="952508"/>
            <a:ext cx="5283242" cy="5388907"/>
          </a:xfrm>
        </p:spPr>
        <p:txBody>
          <a:bodyPr bIns="46990" lIns="90170" rIns="90170" rtlCol="0" tIns="46990" vert="horz">
            <a:norm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8709" name="文本占位符 3"/>
          <p:cNvSpPr>
            <a:spLocks noGrp="1"/>
          </p:cNvSpPr>
          <p:nvPr>
            <p:ph type="body" sz="half" idx="2"/>
            <p:custDataLst>
              <p:tags r:id="rId8"/>
            </p:custDataLst>
          </p:nvPr>
        </p:nvSpPr>
        <p:spPr>
          <a:xfrm>
            <a:off x="6238925" y="952508"/>
            <a:ext cx="5283242" cy="5388907"/>
          </a:xfrm>
        </p:spPr>
        <p:txBody>
          <a:bodyPr bIns="46990" lIns="90170" rIns="90170" rtlCol="0" tIns="4699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1048710" name="日期占位符 4"/>
          <p:cNvSpPr>
            <a:spLocks noGrp="1"/>
          </p:cNvSpPr>
          <p:nvPr>
            <p:ph type="dt" sz="half" idx="10"/>
            <p:custDataLst>
              <p:tags r:id="rId9"/>
            </p:custDataLst>
          </p:nvPr>
        </p:nvSpPr>
        <p:spPr/>
        <p:txBody>
          <a:bodyPr/>
          <a:p>
            <a:fld id="{9EFD9D74-47D9-4702-A33C-335B63B48DBF}" type="datetimeFigureOut">
              <a:rPr altLang="en-US" lang="zh-CN" smtClean="0"/>
            </a:fld>
            <a:endParaRPr altLang="en-US" dirty="0" lang="zh-CN"/>
          </a:p>
        </p:txBody>
      </p:sp>
      <p:sp>
        <p:nvSpPr>
          <p:cNvPr id="1048711" name="页脚占位符 5"/>
          <p:cNvSpPr>
            <a:spLocks noGrp="1"/>
          </p:cNvSpPr>
          <p:nvPr>
            <p:ph type="ftr" sz="quarter" idx="11"/>
            <p:custDataLst>
              <p:tags r:id="rId10"/>
            </p:custDataLst>
          </p:nvPr>
        </p:nvSpPr>
        <p:spPr/>
        <p:txBody>
          <a:bodyPr/>
          <a:p>
            <a:endParaRPr altLang="en-US" dirty="0" lang="zh-CN"/>
          </a:p>
        </p:txBody>
      </p:sp>
      <p:sp>
        <p:nvSpPr>
          <p:cNvPr id="1048712" name="灯片编号占位符 6"/>
          <p:cNvSpPr>
            <a:spLocks noGrp="1"/>
          </p:cNvSpPr>
          <p:nvPr>
            <p:ph type="sldNum" sz="quarter" idx="12"/>
            <p:custDataLst>
              <p:tags r:id="rId11"/>
            </p:custDataLst>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排标题与文本">
    <p:bg>
      <p:bgPr>
        <a:solidFill>
          <a:schemeClr val="bg2"/>
        </a:solidFill>
      </p:bgPr>
    </p:bg>
    <p:spTree>
      <p:nvGrpSpPr>
        <p:cNvPr id="88" name=""/>
        <p:cNvGrpSpPr/>
        <p:nvPr/>
      </p:nvGrpSpPr>
      <p:grpSpPr>
        <a:xfrm>
          <a:off x="0" y="0"/>
          <a:ext cx="0" cy="0"/>
          <a:chOff x="0" y="0"/>
          <a:chExt cx="0" cy="0"/>
        </a:xfrm>
      </p:grpSpPr>
      <p:grpSp>
        <p:nvGrpSpPr>
          <p:cNvPr id="89" name="组合 6"/>
          <p:cNvGrpSpPr/>
          <p:nvPr userDrawn="1">
            <p:custDataLst>
              <p:tags r:id="rId1"/>
            </p:custDataLst>
          </p:nvPr>
        </p:nvGrpSpPr>
        <p:grpSpPr>
          <a:xfrm>
            <a:off x="-101600" y="-69215"/>
            <a:ext cx="12193553" cy="6818930"/>
            <a:chOff x="-101600" y="-69215"/>
            <a:chExt cx="12193553" cy="6818930"/>
          </a:xfrm>
        </p:grpSpPr>
        <p:pic>
          <p:nvPicPr>
            <p:cNvPr id="2097161" name="图片 7"/>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62" name="图片 8"/>
            <p:cNvPicPr>
              <a:picLocks noChangeAspect="1"/>
            </p:cNvPicPr>
            <p:nvPr userDrawn="1">
              <p:custDataLst>
                <p:tags r:id="rId4"/>
              </p:custDataLst>
            </p:nvPr>
          </p:nvPicPr>
          <p:blipFill>
            <a:blip xmlns:r="http://schemas.openxmlformats.org/officeDocument/2006/relationships" r:embed="rId5" cstate="print"/>
            <a:stretch>
              <a:fillRect/>
            </a:stretch>
          </p:blipFill>
          <p:spPr>
            <a:xfrm>
              <a:off x="-101600" y="-69215"/>
              <a:ext cx="1033616" cy="1582909"/>
            </a:xfrm>
            <a:prstGeom prst="rect"/>
          </p:spPr>
        </p:pic>
      </p:grpSp>
      <p:sp>
        <p:nvSpPr>
          <p:cNvPr id="1048653" name="竖排标题 1"/>
          <p:cNvSpPr>
            <a:spLocks noGrp="1"/>
          </p:cNvSpPr>
          <p:nvPr>
            <p:ph type="title" orient="vert"/>
            <p:custDataLst>
              <p:tags r:id="rId6"/>
            </p:custDataLst>
          </p:nvPr>
        </p:nvSpPr>
        <p:spPr>
          <a:xfrm>
            <a:off x="10571135" y="952508"/>
            <a:ext cx="950984" cy="5388907"/>
          </a:xfrm>
        </p:spPr>
        <p:txBody>
          <a:bodyPr anchor="ctr" anchorCtr="0" bIns="46990" lIns="90170" rIns="90170" rtlCol="0" tIns="46990" vert="eaVert">
            <a:norm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654" name="竖排文字占位符 2"/>
          <p:cNvSpPr>
            <a:spLocks noGrp="1"/>
          </p:cNvSpPr>
          <p:nvPr>
            <p:ph type="body" orient="vert" idx="1"/>
            <p:custDataLst>
              <p:tags r:id="rId7"/>
            </p:custDataLst>
          </p:nvPr>
        </p:nvSpPr>
        <p:spPr>
          <a:xfrm>
            <a:off x="669925" y="952500"/>
            <a:ext cx="9828101" cy="5388907"/>
          </a:xfrm>
        </p:spPr>
        <p:txBody>
          <a:bodyPr bIns="46990" lIns="90170" rIns="90170" tIns="46990" vert="eaVert">
            <a:normAutofit/>
          </a:bodyPr>
          <a:lstStyle>
            <a:lvl1pPr eaLnBrk="1" fontAlgn="auto" hangingPunct="1" indent="0" latinLnBrk="0">
              <a:defRPr baseline="0">
                <a:solidFill>
                  <a:schemeClr val="tx1">
                    <a:lumMod val="85000"/>
                    <a:lumOff val="15000"/>
                  </a:schemeClr>
                </a:solidFill>
                <a:latin typeface="Arial" panose="020B0604020202020204" pitchFamily="34" charset="0"/>
                <a:ea typeface="微软雅黑" panose="020B0503020204020204" pitchFamily="34" charset="-122"/>
              </a:defRPr>
            </a:lvl1pPr>
            <a:lvl2pPr eaLnBrk="1" fontAlgn="auto" hangingPunct="1" indent="0" latinLnBrk="0">
              <a:defRPr baseline="0">
                <a:solidFill>
                  <a:schemeClr val="tx1">
                    <a:lumMod val="85000"/>
                    <a:lumOff val="15000"/>
                  </a:schemeClr>
                </a:solidFill>
                <a:latin typeface="Arial" panose="020B0604020202020204" pitchFamily="34" charset="0"/>
                <a:ea typeface="微软雅黑" panose="020B0503020204020204" pitchFamily="34" charset="-122"/>
              </a:defRPr>
            </a:lvl2pPr>
            <a:lvl3pPr eaLnBrk="1" fontAlgn="auto" hangingPunct="1" indent="0" latinLnBrk="0">
              <a:defRPr baseline="0">
                <a:solidFill>
                  <a:schemeClr val="tx1">
                    <a:lumMod val="85000"/>
                    <a:lumOff val="15000"/>
                  </a:schemeClr>
                </a:solidFill>
                <a:latin typeface="Arial" panose="020B0604020202020204" pitchFamily="34" charset="0"/>
                <a:ea typeface="微软雅黑" panose="020B0503020204020204" pitchFamily="34" charset="-122"/>
              </a:defRPr>
            </a:lvl3pPr>
            <a:lvl4pPr eaLnBrk="1" fontAlgn="auto" hangingPunct="1" indent="0" latinLnBrk="0">
              <a:defRPr baseline="0">
                <a:solidFill>
                  <a:schemeClr val="tx1">
                    <a:lumMod val="85000"/>
                    <a:lumOff val="15000"/>
                  </a:schemeClr>
                </a:solidFill>
                <a:latin typeface="Arial" panose="020B0604020202020204" pitchFamily="34" charset="0"/>
                <a:ea typeface="微软雅黑" panose="020B0503020204020204" pitchFamily="34" charset="-122"/>
              </a:defRPr>
            </a:lvl4pPr>
            <a:lvl5pPr eaLnBrk="1" fontAlgn="auto" hangingPunct="1" indent="0" latinLnBrk="0">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55" name="日期占位符 3"/>
          <p:cNvSpPr>
            <a:spLocks noGrp="1"/>
          </p:cNvSpPr>
          <p:nvPr>
            <p:ph type="dt" sz="half" idx="10"/>
            <p:custDataLst>
              <p:tags r:id="rId8"/>
            </p:custDataLst>
          </p:nvPr>
        </p:nvSpPr>
        <p:spPr/>
        <p:txBody>
          <a:bodyPr/>
          <a:p>
            <a:fld id="{760FBDFE-C587-4B4C-A407-44438C67B59E}" type="datetimeFigureOut">
              <a:rPr altLang="en-US" lang="zh-CN" smtClean="0"/>
            </a:fld>
            <a:endParaRPr altLang="en-US" lang="zh-CN"/>
          </a:p>
        </p:txBody>
      </p:sp>
      <p:sp>
        <p:nvSpPr>
          <p:cNvPr id="1048656" name="页脚占位符 4"/>
          <p:cNvSpPr>
            <a:spLocks noGrp="1"/>
          </p:cNvSpPr>
          <p:nvPr>
            <p:ph type="ftr" sz="quarter" idx="11"/>
            <p:custDataLst>
              <p:tags r:id="rId9"/>
            </p:custDataLst>
          </p:nvPr>
        </p:nvSpPr>
        <p:spPr/>
        <p:txBody>
          <a:bodyPr/>
          <a:p>
            <a:endParaRPr altLang="en-US" lang="zh-CN"/>
          </a:p>
        </p:txBody>
      </p:sp>
      <p:sp>
        <p:nvSpPr>
          <p:cNvPr id="1048657" name="灯片编号占位符 5"/>
          <p:cNvSpPr>
            <a:spLocks noGrp="1"/>
          </p:cNvSpPr>
          <p:nvPr>
            <p:ph type="sldNum" sz="quarter" idx="12"/>
            <p:custDataLst>
              <p:tags r:id="rId10"/>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p:bgPr>
    </p:bg>
    <p:spTree>
      <p:nvGrpSpPr>
        <p:cNvPr id="96" name=""/>
        <p:cNvGrpSpPr/>
        <p:nvPr/>
      </p:nvGrpSpPr>
      <p:grpSpPr>
        <a:xfrm>
          <a:off x="0" y="0"/>
          <a:ext cx="0" cy="0"/>
          <a:chOff x="0" y="0"/>
          <a:chExt cx="0" cy="0"/>
        </a:xfrm>
      </p:grpSpPr>
      <p:grpSp>
        <p:nvGrpSpPr>
          <p:cNvPr id="97" name="组合 5"/>
          <p:cNvGrpSpPr/>
          <p:nvPr userDrawn="1">
            <p:custDataLst>
              <p:tags r:id="rId1"/>
            </p:custDataLst>
          </p:nvPr>
        </p:nvGrpSpPr>
        <p:grpSpPr>
          <a:xfrm>
            <a:off x="-101600" y="-69215"/>
            <a:ext cx="12193553" cy="6818930"/>
            <a:chOff x="-101600" y="-69215"/>
            <a:chExt cx="12193553" cy="6818930"/>
          </a:xfrm>
        </p:grpSpPr>
        <p:pic>
          <p:nvPicPr>
            <p:cNvPr id="2097168" name="图片 7"/>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69" name="图片 8"/>
            <p:cNvPicPr>
              <a:picLocks noChangeAspect="1"/>
            </p:cNvPicPr>
            <p:nvPr userDrawn="1">
              <p:custDataLst>
                <p:tags r:id="rId4"/>
              </p:custDataLst>
            </p:nvPr>
          </p:nvPicPr>
          <p:blipFill>
            <a:blip xmlns:r="http://schemas.openxmlformats.org/officeDocument/2006/relationships" r:embed="rId5" cstate="print"/>
            <a:stretch>
              <a:fillRect/>
            </a:stretch>
          </p:blipFill>
          <p:spPr>
            <a:xfrm>
              <a:off x="-101600" y="-69215"/>
              <a:ext cx="1033616" cy="1582909"/>
            </a:xfrm>
            <a:prstGeom prst="rect"/>
          </p:spPr>
        </p:pic>
      </p:grpSp>
      <p:sp>
        <p:nvSpPr>
          <p:cNvPr id="1048690" name="日期占位符 2"/>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691" name="页脚占位符 3"/>
          <p:cNvSpPr>
            <a:spLocks noGrp="1"/>
          </p:cNvSpPr>
          <p:nvPr>
            <p:ph type="ftr" sz="quarter" idx="11"/>
            <p:custDataLst>
              <p:tags r:id="rId7"/>
            </p:custDataLst>
          </p:nvPr>
        </p:nvSpPr>
        <p:spPr/>
        <p:txBody>
          <a:bodyPr/>
          <a:p>
            <a:endParaRPr altLang="en-US" lang="zh-CN"/>
          </a:p>
        </p:txBody>
      </p:sp>
      <p:sp>
        <p:nvSpPr>
          <p:cNvPr id="1048692" name="灯片编号占位符 4"/>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
        <p:nvSpPr>
          <p:cNvPr id="1048693" name="内容占位符 6"/>
          <p:cNvSpPr>
            <a:spLocks noGrp="1"/>
          </p:cNvSpPr>
          <p:nvPr>
            <p:ph sz="quarter" idx="13"/>
            <p:custDataLst>
              <p:tags r:id="rId9"/>
            </p:custDataLst>
          </p:nvPr>
        </p:nvSpPr>
        <p:spPr>
          <a:xfrm>
            <a:off x="669930" y="952508"/>
            <a:ext cx="10852237" cy="5388907"/>
          </a:xfrm>
        </p:spPr>
        <p:txBody>
          <a:bodyPr/>
          <a:lstStyle>
            <a:lvl1pPr>
              <a:defRPr baseline="0">
                <a:solidFill>
                  <a:schemeClr val="tx1">
                    <a:lumMod val="85000"/>
                    <a:lumOff val="15000"/>
                  </a:schemeClr>
                </a:solidFill>
                <a:latin typeface="Arial" panose="020B0604020202020204" pitchFamily="34" charset="0"/>
              </a:defRPr>
            </a:lvl1pPr>
            <a:lvl2pPr>
              <a:defRPr baseline="0">
                <a:solidFill>
                  <a:schemeClr val="tx1">
                    <a:lumMod val="85000"/>
                    <a:lumOff val="15000"/>
                  </a:schemeClr>
                </a:solidFill>
                <a:latin typeface="Arial" panose="020B0604020202020204" pitchFamily="34" charset="0"/>
              </a:defRPr>
            </a:lvl2pPr>
            <a:lvl3pPr>
              <a:defRPr baseline="0">
                <a:solidFill>
                  <a:schemeClr val="tx1">
                    <a:lumMod val="85000"/>
                    <a:lumOff val="15000"/>
                  </a:schemeClr>
                </a:solidFill>
                <a:latin typeface="Arial" panose="020B0604020202020204" pitchFamily="34" charset="0"/>
              </a:defRPr>
            </a:lvl3pPr>
            <a:lvl4pPr>
              <a:defRPr baseline="0">
                <a:solidFill>
                  <a:schemeClr val="tx1">
                    <a:lumMod val="85000"/>
                    <a:lumOff val="15000"/>
                  </a:schemeClr>
                </a:solidFill>
                <a:latin typeface="Arial" panose="020B0604020202020204" pitchFamily="34" charset="0"/>
              </a:defRPr>
            </a:lvl4pPr>
            <a:lvl5pPr>
              <a:defRPr baseline="0">
                <a:solidFill>
                  <a:schemeClr val="tx1">
                    <a:lumMod val="85000"/>
                    <a:lumOff val="15000"/>
                  </a:schemeClr>
                </a:solidFill>
                <a:latin typeface="Arial" panose="020B0604020202020204" pitchFamily="34" charset="0"/>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p:bgPr>
    </p:bg>
    <p:spTree>
      <p:nvGrpSpPr>
        <p:cNvPr id="83" name=""/>
        <p:cNvGrpSpPr/>
        <p:nvPr/>
      </p:nvGrpSpPr>
      <p:grpSpPr>
        <a:xfrm>
          <a:off x="0" y="0"/>
          <a:ext cx="0" cy="0"/>
          <a:chOff x="0" y="0"/>
          <a:chExt cx="0" cy="0"/>
        </a:xfrm>
      </p:grpSpPr>
      <p:pic>
        <p:nvPicPr>
          <p:cNvPr id="2097157" name="图片 5"/>
          <p:cNvPicPr>
            <a:picLocks noChangeAspect="1" noChangeArrowheads="1"/>
          </p:cNvPicPr>
          <p:nvPr userDrawn="1">
            <p:custDataLst>
              <p:tags r:id="rId1"/>
            </p:custDataLst>
          </p:nvPr>
        </p:nvPicPr>
        <p:blipFill rotWithShape="1">
          <a:blip xmlns:r="http://schemas.openxmlformats.org/officeDocument/2006/relationships" r:embed="rId2" cstate="print"/>
          <a:srcRect/>
          <a:stretch>
            <a:fillRect/>
          </a:stretch>
        </p:blipFill>
        <p:spPr>
          <a:xfrm rot="5400000">
            <a:off x="2664244" y="-2669757"/>
            <a:ext cx="6863513" cy="12192001"/>
          </a:xfrm>
          <a:prstGeom prst="rect"/>
          <a:noFill/>
          <a:ln>
            <a:noFill/>
          </a:ln>
        </p:spPr>
      </p:pic>
      <p:sp>
        <p:nvSpPr>
          <p:cNvPr id="1048636" name="矩形 6"/>
          <p:cNvSpPr/>
          <p:nvPr userDrawn="1">
            <p:custDataLst>
              <p:tags r:id="rId3"/>
            </p:custDataLst>
          </p:nvPr>
        </p:nvSpPr>
        <p:spPr>
          <a:xfrm rot="5400000">
            <a:off x="3575786" y="-1409081"/>
            <a:ext cx="5040428" cy="9675727"/>
          </a:xfrm>
          <a:prstGeom prst="rect"/>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sp>
      <p:sp>
        <p:nvSpPr>
          <p:cNvPr id="1048637" name="标题 1"/>
          <p:cNvSpPr>
            <a:spLocks noGrp="1"/>
          </p:cNvSpPr>
          <p:nvPr>
            <p:ph type="title" hasCustomPrompt="1"/>
            <p:custDataLst>
              <p:tags r:id="rId4"/>
            </p:custDataLst>
          </p:nvPr>
        </p:nvSpPr>
        <p:spPr>
          <a:xfrm>
            <a:off x="3308350" y="2234045"/>
            <a:ext cx="5575301" cy="1228003"/>
          </a:xfrm>
        </p:spPr>
        <p:txBody>
          <a:bodyPr anchor="b" anchorCtr="0" bIns="46990" lIns="90170" rIns="90170" rtlCol="0" tIns="46990" vert="horz">
            <a:normAutofit/>
          </a:bodyPr>
          <a:lstStyle>
            <a:lvl1pPr algn="ctr" defTabSz="914400" eaLnBrk="1" fontAlgn="auto" hangingPunct="1" latinLnBrk="0" marL="0" marR="0" rtl="0">
              <a:lnSpc>
                <a:spcPct val="100000"/>
              </a:lnSpc>
              <a:buNone/>
              <a:defRPr altLang="en-US" baseline="0" b="1" cap="none" dirty="0" sz="5400" i="0" kern="1200" kumimoji="0" lang="zh-CN" noProof="1" normalizeH="0" spc="600" strike="noStrike" u="none">
                <a:solidFill>
                  <a:schemeClr val="bg1"/>
                </a:solidFill>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048638" name="日期占位符 2"/>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639" name="页脚占位符 3"/>
          <p:cNvSpPr>
            <a:spLocks noGrp="1"/>
          </p:cNvSpPr>
          <p:nvPr>
            <p:ph type="ftr" sz="quarter" idx="11"/>
            <p:custDataLst>
              <p:tags r:id="rId6"/>
            </p:custDataLst>
          </p:nvPr>
        </p:nvSpPr>
        <p:spPr/>
        <p:txBody>
          <a:bodyPr/>
          <a:p>
            <a:endParaRPr altLang="en-US" lang="zh-CN"/>
          </a:p>
        </p:txBody>
      </p:sp>
      <p:sp>
        <p:nvSpPr>
          <p:cNvPr id="1048640" name="灯片编号占位符 4"/>
          <p:cNvSpPr>
            <a:spLocks noGrp="1"/>
          </p:cNvSpPr>
          <p:nvPr>
            <p:ph type="sldNum" sz="quarter" idx="12"/>
            <p:custDataLst>
              <p:tags r:id="rId7"/>
            </p:custDataLst>
          </p:nvPr>
        </p:nvSpPr>
        <p:spPr/>
        <p:txBody>
          <a:bodyPr/>
          <a:p>
            <a:fld id="{49AE70B2-8BF9-45C0-BB95-33D1B9D3A854}" type="slidenum">
              <a:rPr altLang="en-US" lang="zh-CN" smtClean="0"/>
            </a:fld>
            <a:endParaRPr altLang="en-US" lang="zh-CN"/>
          </a:p>
        </p:txBody>
      </p:sp>
      <p:sp>
        <p:nvSpPr>
          <p:cNvPr id="1048641" name="文本占位符 11"/>
          <p:cNvSpPr>
            <a:spLocks noGrp="1"/>
          </p:cNvSpPr>
          <p:nvPr>
            <p:ph type="body" sz="quarter" idx="13" hasCustomPrompt="1"/>
            <p:custDataLst>
              <p:tags r:id="rId8"/>
            </p:custDataLst>
          </p:nvPr>
        </p:nvSpPr>
        <p:spPr>
          <a:xfrm>
            <a:off x="3308350" y="3568699"/>
            <a:ext cx="5575301" cy="940955"/>
          </a:xfrm>
        </p:spPr>
        <p:txBody>
          <a:bodyPr/>
          <a:lstStyle>
            <a:lvl1pPr algn="ctr" indent="0" marL="0">
              <a:buNone/>
              <a:defRPr baseline="0" sz="2000">
                <a:solidFill>
                  <a:schemeClr val="bg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altLang="en-US" dirty="0" lang="zh-CN"/>
              <a:t>单击此处编辑文本</a:t>
            </a:r>
            <a:endParaRPr altLang="en-US" dirty="0"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p:bgPr>
    </p:bg>
    <p:spTree>
      <p:nvGrpSpPr>
        <p:cNvPr id="51" name=""/>
        <p:cNvGrpSpPr/>
        <p:nvPr/>
      </p:nvGrpSpPr>
      <p:grpSpPr>
        <a:xfrm>
          <a:off x="0" y="0"/>
          <a:ext cx="0" cy="0"/>
          <a:chOff x="0" y="0"/>
          <a:chExt cx="0" cy="0"/>
        </a:xfrm>
      </p:grpSpPr>
      <p:pic>
        <p:nvPicPr>
          <p:cNvPr id="2097153" name="图片 14"/>
          <p:cNvPicPr>
            <a:picLocks noChangeAspect="1"/>
          </p:cNvPicPr>
          <p:nvPr userDrawn="1">
            <p:custDataLst>
              <p:tags r:id="rId1"/>
            </p:custDataLst>
          </p:nvPr>
        </p:nvPicPr>
        <p:blipFill>
          <a:blip xmlns:r="http://schemas.openxmlformats.org/officeDocument/2006/relationships" r:embed="rId2" cstate="print"/>
          <a:stretch>
            <a:fillRect/>
          </a:stretch>
        </p:blipFill>
        <p:spPr>
          <a:xfrm flipH="1">
            <a:off x="11204717" y="5257800"/>
            <a:ext cx="729888" cy="1610156"/>
          </a:xfrm>
          <a:prstGeom prst="rect"/>
        </p:spPr>
      </p:pic>
      <p:sp>
        <p:nvSpPr>
          <p:cNvPr id="1048591"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592" name="页脚占位符 3"/>
          <p:cNvSpPr>
            <a:spLocks noGrp="1"/>
          </p:cNvSpPr>
          <p:nvPr>
            <p:ph type="ftr" sz="quarter" idx="11"/>
            <p:custDataLst>
              <p:tags r:id="rId4"/>
            </p:custDataLst>
          </p:nvPr>
        </p:nvSpPr>
        <p:spPr/>
        <p:txBody>
          <a:bodyPr/>
          <a:p>
            <a:endParaRPr altLang="en-US" dirty="0" lang="zh-CN"/>
          </a:p>
        </p:txBody>
      </p:sp>
      <p:sp>
        <p:nvSpPr>
          <p:cNvPr id="1048593"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p:bgPr>
    </p:bg>
    <p:spTree>
      <p:nvGrpSpPr>
        <p:cNvPr id="53" name=""/>
        <p:cNvGrpSpPr/>
        <p:nvPr/>
      </p:nvGrpSpPr>
      <p:grpSpPr>
        <a:xfrm>
          <a:off x="0" y="0"/>
          <a:ext cx="0" cy="0"/>
          <a:chOff x="0" y="0"/>
          <a:chExt cx="0" cy="0"/>
        </a:xfrm>
      </p:grpSpPr>
      <p:sp>
        <p:nvSpPr>
          <p:cNvPr id="1048596" name="矩形 5"/>
          <p:cNvSpPr/>
          <p:nvPr userDrawn="1">
            <p:custDataLst>
              <p:tags r:id="rId1"/>
            </p:custDataLst>
          </p:nvPr>
        </p:nvSpPr>
        <p:spPr>
          <a:xfrm>
            <a:off x="287973" y="247015"/>
            <a:ext cx="11616055" cy="6311900"/>
          </a:xfrm>
          <a:prstGeom prst="rect"/>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grpSp>
        <p:nvGrpSpPr>
          <p:cNvPr id="54" name="组合 9"/>
          <p:cNvGrpSpPr/>
          <p:nvPr userDrawn="1">
            <p:custDataLst>
              <p:tags r:id="rId2"/>
            </p:custDataLst>
          </p:nvPr>
        </p:nvGrpSpPr>
        <p:grpSpPr>
          <a:xfrm>
            <a:off x="-101600" y="-69215"/>
            <a:ext cx="12193553" cy="6818930"/>
            <a:chOff x="-101600" y="-69215"/>
            <a:chExt cx="12193553" cy="6818930"/>
          </a:xfrm>
        </p:grpSpPr>
        <p:pic>
          <p:nvPicPr>
            <p:cNvPr id="2097154" name="图片 7"/>
            <p:cNvPicPr>
              <a:picLocks noChangeAspect="1"/>
            </p:cNvPicPr>
            <p:nvPr userDrawn="1">
              <p:custDataLst>
                <p:tags r:id="rId3"/>
              </p:custDataLst>
            </p:nvPr>
          </p:nvPicPr>
          <p:blipFill>
            <a:blip xmlns:r="http://schemas.openxmlformats.org/officeDocument/2006/relationships" r:embed="rId4" cstate="print"/>
            <a:stretch>
              <a:fillRect/>
            </a:stretch>
          </p:blipFill>
          <p:spPr>
            <a:xfrm>
              <a:off x="10258073" y="5544202"/>
              <a:ext cx="1833880" cy="1205513"/>
            </a:xfrm>
            <a:prstGeom prst="rect"/>
            <a:effectLst>
              <a:outerShdw algn="tl" blurRad="50800" dir="2700000" dist="38100" rotWithShape="0">
                <a:prstClr val="black">
                  <a:alpha val="40000"/>
                </a:prstClr>
              </a:outerShdw>
            </a:effectLst>
          </p:spPr>
        </p:pic>
        <p:pic>
          <p:nvPicPr>
            <p:cNvPr id="2097155" name="图片 8"/>
            <p:cNvPicPr>
              <a:picLocks noChangeAspect="1"/>
            </p:cNvPicPr>
            <p:nvPr userDrawn="1">
              <p:custDataLst>
                <p:tags r:id="rId5"/>
              </p:custDataLst>
            </p:nvPr>
          </p:nvPicPr>
          <p:blipFill>
            <a:blip xmlns:r="http://schemas.openxmlformats.org/officeDocument/2006/relationships" r:embed="rId6" cstate="print"/>
            <a:stretch>
              <a:fillRect/>
            </a:stretch>
          </p:blipFill>
          <p:spPr>
            <a:xfrm>
              <a:off x="-101600" y="-69215"/>
              <a:ext cx="1033616" cy="1582909"/>
            </a:xfrm>
            <a:prstGeom prst="rect"/>
          </p:spPr>
        </p:pic>
      </p:grpSp>
      <p:sp>
        <p:nvSpPr>
          <p:cNvPr id="1048597" name="标题 1"/>
          <p:cNvSpPr>
            <a:spLocks noGrp="1"/>
          </p:cNvSpPr>
          <p:nvPr>
            <p:ph type="title" hasCustomPrompt="1"/>
            <p:custDataLst>
              <p:tags r:id="rId7"/>
            </p:custDataLst>
          </p:nvPr>
        </p:nvSpPr>
        <p:spPr>
          <a:xfrm>
            <a:off x="1281600" y="1249200"/>
            <a:ext cx="9626400" cy="723600"/>
          </a:xfrm>
        </p:spPr>
        <p:txBody>
          <a:bodyPr anchor="ctr"/>
          <a:lstStyle>
            <a:lvl1pPr>
              <a:defRPr baseline="0" sz="3200">
                <a:solidFill>
                  <a:schemeClr val="tx1">
                    <a:lumMod val="85000"/>
                    <a:lumOff val="15000"/>
                  </a:schemeClr>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598" name="内容占位符 6"/>
          <p:cNvSpPr>
            <a:spLocks noGrp="1"/>
          </p:cNvSpPr>
          <p:nvPr>
            <p:ph sz="quarter" idx="13"/>
            <p:custDataLst>
              <p:tags r:id="rId8"/>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99" name="日期占位符 2"/>
          <p:cNvSpPr>
            <a:spLocks noGrp="1"/>
          </p:cNvSpPr>
          <p:nvPr>
            <p:ph type="dt" sz="half" idx="10"/>
            <p:custDataLst>
              <p:tags r:id="rId9"/>
            </p:custDataLst>
          </p:nvPr>
        </p:nvSpPr>
        <p:spPr/>
        <p:txBody>
          <a:bodyPr/>
          <a:p>
            <a:fld id="{760FBDFE-C587-4B4C-A407-44438C67B59E}" type="datetimeFigureOut">
              <a:rPr altLang="en-US" lang="zh-CN" smtClean="0"/>
            </a:fld>
            <a:endParaRPr altLang="en-US" lang="zh-CN"/>
          </a:p>
        </p:txBody>
      </p:sp>
      <p:sp>
        <p:nvSpPr>
          <p:cNvPr id="1048600" name="页脚占位符 3"/>
          <p:cNvSpPr>
            <a:spLocks noGrp="1"/>
          </p:cNvSpPr>
          <p:nvPr>
            <p:ph type="ftr" sz="quarter" idx="11"/>
            <p:custDataLst>
              <p:tags r:id="rId10"/>
            </p:custDataLst>
          </p:nvPr>
        </p:nvSpPr>
        <p:spPr/>
        <p:txBody>
          <a:bodyPr/>
          <a:p>
            <a:endParaRPr altLang="en-US" dirty="0" lang="zh-CN"/>
          </a:p>
        </p:txBody>
      </p:sp>
      <p:sp>
        <p:nvSpPr>
          <p:cNvPr id="1048601" name="灯片编号占位符 4"/>
          <p:cNvSpPr>
            <a:spLocks noGrp="1"/>
          </p:cNvSpPr>
          <p:nvPr>
            <p:ph type="sldNum" sz="quarter" idx="12"/>
            <p:custDataLst>
              <p:tags r:id="rId11"/>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p:bgPr>
    </p:bg>
    <p:spTree>
      <p:nvGrpSpPr>
        <p:cNvPr id="100" name=""/>
        <p:cNvGrpSpPr/>
        <p:nvPr/>
      </p:nvGrpSpPr>
      <p:grpSpPr>
        <a:xfrm>
          <a:off x="0" y="0"/>
          <a:ext cx="0" cy="0"/>
          <a:chOff x="0" y="0"/>
          <a:chExt cx="0" cy="0"/>
        </a:xfrm>
      </p:grpSpPr>
      <p:sp>
        <p:nvSpPr>
          <p:cNvPr id="1048700" name="矩形 7"/>
          <p:cNvSpPr/>
          <p:nvPr userDrawn="1">
            <p:custDataLst>
              <p:tags r:id="rId1"/>
            </p:custDataLst>
          </p:nvPr>
        </p:nvSpPr>
        <p:spPr>
          <a:xfrm>
            <a:off x="1905" y="-4445"/>
            <a:ext cx="4899025" cy="6866255"/>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pic>
        <p:nvPicPr>
          <p:cNvPr id="2097172" name="图片 17"/>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0" y="5327124"/>
            <a:ext cx="2037720" cy="1339509"/>
          </a:xfrm>
          <a:prstGeom prst="rect"/>
          <a:effectLst>
            <a:outerShdw algn="tl" blurRad="50800" dir="2700000" dist="38100" rotWithShape="0">
              <a:prstClr val="black">
                <a:alpha val="40000"/>
              </a:prstClr>
            </a:outerShdw>
          </a:effectLst>
        </p:spPr>
      </p:pic>
      <p:sp>
        <p:nvSpPr>
          <p:cNvPr id="1048701" name="标题 1"/>
          <p:cNvSpPr>
            <a:spLocks noGrp="1"/>
          </p:cNvSpPr>
          <p:nvPr>
            <p:ph type="title" hasCustomPrompt="1"/>
            <p:custDataLst>
              <p:tags r:id="rId4"/>
            </p:custDataLst>
          </p:nvPr>
        </p:nvSpPr>
        <p:spPr>
          <a:xfrm>
            <a:off x="583200" y="770400"/>
            <a:ext cx="3960000" cy="882000"/>
          </a:xfrm>
        </p:spPr>
        <p:txBody>
          <a:bodyPr anchor="ctr"/>
          <a:lstStyle>
            <a:lvl1pPr>
              <a:defRPr baseline="0" sz="3600">
                <a:solidFill>
                  <a:schemeClr val="bg1"/>
                </a:solidFill>
                <a:latin typeface="Arial" panose="020B0604020202020204" pitchFamily="34" charset="0"/>
                <a:ea typeface="微软雅黑" panose="020B0503020204020204" pitchFamily="34" charset="-122"/>
              </a:defRPr>
            </a:lvl1pPr>
          </a:lstStyle>
          <a:p>
            <a:r>
              <a:rPr altLang="en-US" dirty="0" lang="zh-CN"/>
              <a:t>单击编辑标题</a:t>
            </a:r>
            <a:endParaRPr altLang="en-US" dirty="0" lang="zh-CN"/>
          </a:p>
        </p:txBody>
      </p:sp>
      <p:sp>
        <p:nvSpPr>
          <p:cNvPr id="1048702" name="日期占位符 2"/>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703" name="页脚占位符 3"/>
          <p:cNvSpPr>
            <a:spLocks noGrp="1"/>
          </p:cNvSpPr>
          <p:nvPr>
            <p:ph type="ftr" sz="quarter" idx="11"/>
            <p:custDataLst>
              <p:tags r:id="rId6"/>
            </p:custDataLst>
          </p:nvPr>
        </p:nvSpPr>
        <p:spPr/>
        <p:txBody>
          <a:bodyPr/>
          <a:p>
            <a:endParaRPr altLang="en-US" dirty="0" lang="zh-CN"/>
          </a:p>
        </p:txBody>
      </p:sp>
      <p:sp>
        <p:nvSpPr>
          <p:cNvPr id="1048704" name="灯片编号占位符 4"/>
          <p:cNvSpPr>
            <a:spLocks noGrp="1"/>
          </p:cNvSpPr>
          <p:nvPr>
            <p:ph type="sldNum" sz="quarter" idx="12"/>
            <p:custDataLst>
              <p:tags r:id="rId7"/>
            </p:custDataLst>
          </p:nvPr>
        </p:nvSpPr>
        <p:spPr/>
        <p:txBody>
          <a:bodyPr/>
          <a:p>
            <a:fld id="{49AE70B2-8BF9-45C0-BB95-33D1B9D3A854}" type="slidenum">
              <a:rPr altLang="en-US" lang="zh-CN" smtClean="0"/>
            </a:fld>
            <a:endParaRPr altLang="en-US" dirty="0" lang="zh-CN"/>
          </a:p>
        </p:txBody>
      </p:sp>
      <p:sp>
        <p:nvSpPr>
          <p:cNvPr id="1048705"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06"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p:bgPr>
    </p:bg>
    <p:spTree>
      <p:nvGrpSpPr>
        <p:cNvPr id="90" name=""/>
        <p:cNvGrpSpPr/>
        <p:nvPr/>
      </p:nvGrpSpPr>
      <p:grpSpPr>
        <a:xfrm>
          <a:off x="0" y="0"/>
          <a:ext cx="0" cy="0"/>
          <a:chOff x="0" y="0"/>
          <a:chExt cx="0" cy="0"/>
        </a:xfrm>
      </p:grpSpPr>
      <p:sp>
        <p:nvSpPr>
          <p:cNvPr id="1048658" name="矩形 9"/>
          <p:cNvSpPr/>
          <p:nvPr userDrawn="1">
            <p:custDataLst>
              <p:tags r:id="rId1"/>
            </p:custDataLst>
          </p:nvPr>
        </p:nvSpPr>
        <p:spPr>
          <a:xfrm>
            <a:off x="0" y="0"/>
            <a:ext cx="12192000" cy="26640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pic>
        <p:nvPicPr>
          <p:cNvPr id="2097163" name="图片 5"/>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757013" y="-111033"/>
            <a:ext cx="1434987" cy="2197580"/>
          </a:xfrm>
          <a:prstGeom prst="rect"/>
        </p:spPr>
      </p:pic>
      <p:sp>
        <p:nvSpPr>
          <p:cNvPr id="1048659" name="标题 1"/>
          <p:cNvSpPr>
            <a:spLocks noGrp="1"/>
          </p:cNvSpPr>
          <p:nvPr>
            <p:ph type="title"/>
            <p:custDataLst>
              <p:tags r:id="rId4"/>
            </p:custDataLst>
          </p:nvPr>
        </p:nvSpPr>
        <p:spPr>
          <a:xfrm>
            <a:off x="612000" y="781200"/>
            <a:ext cx="10976400" cy="626400"/>
          </a:xfrm>
        </p:spPr>
        <p:txBody>
          <a:bodyPr anchor="ctr"/>
          <a:lstStyle>
            <a:lvl1pPr algn="ctr">
              <a:defRPr baseline="0" sz="3600">
                <a:solidFill>
                  <a:schemeClr val="bg1"/>
                </a:solidFill>
                <a:latin typeface="Arial" panose="020B0604020202020204" pitchFamily="34" charset="0"/>
                <a:ea typeface="微软雅黑" panose="020B0503020204020204" pitchFamily="34" charset="-122"/>
              </a:defRPr>
            </a:lvl1pPr>
          </a:lstStyle>
          <a:p>
            <a:r>
              <a:rPr altLang="en-US" lang="zh-CN"/>
              <a:t>单击此处编辑母版标题样式</a:t>
            </a:r>
            <a:endParaRPr altLang="en-US" lang="zh-CN"/>
          </a:p>
        </p:txBody>
      </p:sp>
      <p:sp>
        <p:nvSpPr>
          <p:cNvPr id="1048660" name="日期占位符 2"/>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661" name="页脚占位符 3"/>
          <p:cNvSpPr>
            <a:spLocks noGrp="1"/>
          </p:cNvSpPr>
          <p:nvPr>
            <p:ph type="ftr" sz="quarter" idx="11"/>
            <p:custDataLst>
              <p:tags r:id="rId6"/>
            </p:custDataLst>
          </p:nvPr>
        </p:nvSpPr>
        <p:spPr/>
        <p:txBody>
          <a:bodyPr/>
          <a:p>
            <a:endParaRPr altLang="en-US" dirty="0" lang="zh-CN"/>
          </a:p>
        </p:txBody>
      </p:sp>
      <p:sp>
        <p:nvSpPr>
          <p:cNvPr id="1048662" name="灯片编号占位符 4"/>
          <p:cNvSpPr>
            <a:spLocks noGrp="1"/>
          </p:cNvSpPr>
          <p:nvPr>
            <p:ph type="sldNum" sz="quarter" idx="12"/>
            <p:custDataLst>
              <p:tags r:id="rId7"/>
            </p:custDataLst>
          </p:nvPr>
        </p:nvSpPr>
        <p:spPr/>
        <p:txBody>
          <a:bodyPr/>
          <a:p>
            <a:fld id="{49AE70B2-8BF9-45C0-BB95-33D1B9D3A854}" type="slidenum">
              <a:rPr altLang="en-US" lang="zh-CN" smtClean="0"/>
            </a:fld>
            <a:endParaRPr altLang="en-US" dirty="0" lang="zh-CN"/>
          </a:p>
        </p:txBody>
      </p:sp>
      <p:sp>
        <p:nvSpPr>
          <p:cNvPr id="1048663"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664"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p:bgPr>
    </p:bg>
    <p:spTree>
      <p:nvGrpSpPr>
        <p:cNvPr id="103" name=""/>
        <p:cNvGrpSpPr/>
        <p:nvPr/>
      </p:nvGrpSpPr>
      <p:grpSpPr>
        <a:xfrm>
          <a:off x="0" y="0"/>
          <a:ext cx="0" cy="0"/>
          <a:chOff x="0" y="0"/>
          <a:chExt cx="0" cy="0"/>
        </a:xfrm>
      </p:grpSpPr>
      <p:sp>
        <p:nvSpPr>
          <p:cNvPr id="1048713" name="矩形 7"/>
          <p:cNvSpPr/>
          <p:nvPr userDrawn="1">
            <p:custDataLst>
              <p:tags r:id="rId1"/>
            </p:custDataLst>
          </p:nvPr>
        </p:nvSpPr>
        <p:spPr>
          <a:xfrm>
            <a:off x="0" y="5029201"/>
            <a:ext cx="12192000" cy="1828799"/>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pic>
        <p:nvPicPr>
          <p:cNvPr id="2097175" name="图片 9"/>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541473" y="5682809"/>
            <a:ext cx="1538253" cy="1011181"/>
          </a:xfrm>
          <a:prstGeom prst="rect"/>
          <a:effectLst>
            <a:outerShdw algn="tl" blurRad="50800" dir="2700000" dist="38100" rotWithShape="0">
              <a:prstClr val="black">
                <a:alpha val="40000"/>
              </a:prstClr>
            </a:outerShdw>
          </a:effectLst>
        </p:spPr>
      </p:pic>
      <p:sp>
        <p:nvSpPr>
          <p:cNvPr id="1048714" name="标题 1"/>
          <p:cNvSpPr>
            <a:spLocks noGrp="1"/>
          </p:cNvSpPr>
          <p:nvPr>
            <p:ph type="title"/>
            <p:custDataLst>
              <p:tags r:id="rId4"/>
            </p:custDataLst>
          </p:nvPr>
        </p:nvSpPr>
        <p:spPr>
          <a:xfrm>
            <a:off x="604800" y="669600"/>
            <a:ext cx="10976400" cy="565200"/>
          </a:xfrm>
        </p:spPr>
        <p:txBody>
          <a:bodyPr anchor="ctr"/>
          <a:lstStyle>
            <a:lvl1pPr algn="ctr">
              <a:defRPr baseline="0" sz="3200">
                <a:solidFill>
                  <a:schemeClr val="tx1">
                    <a:lumMod val="85000"/>
                    <a:lumOff val="15000"/>
                  </a:schemeClr>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715" name="日期占位符 2"/>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716" name="页脚占位符 3"/>
          <p:cNvSpPr>
            <a:spLocks noGrp="1"/>
          </p:cNvSpPr>
          <p:nvPr>
            <p:ph type="ftr" sz="quarter" idx="11"/>
            <p:custDataLst>
              <p:tags r:id="rId6"/>
            </p:custDataLst>
          </p:nvPr>
        </p:nvSpPr>
        <p:spPr/>
        <p:txBody>
          <a:bodyPr/>
          <a:p>
            <a:endParaRPr altLang="en-US" dirty="0" lang="zh-CN"/>
          </a:p>
        </p:txBody>
      </p:sp>
      <p:sp>
        <p:nvSpPr>
          <p:cNvPr id="1048717" name="灯片编号占位符 4"/>
          <p:cNvSpPr>
            <a:spLocks noGrp="1"/>
          </p:cNvSpPr>
          <p:nvPr>
            <p:ph type="sldNum" sz="quarter" idx="12"/>
            <p:custDataLst>
              <p:tags r:id="rId7"/>
            </p:custDataLst>
          </p:nvPr>
        </p:nvSpPr>
        <p:spPr/>
        <p:txBody>
          <a:bodyPr/>
          <a:p>
            <a:fld id="{49AE70B2-8BF9-45C0-BB95-33D1B9D3A854}" type="slidenum">
              <a:rPr altLang="en-US" lang="zh-CN" smtClean="0"/>
            </a:fld>
            <a:endParaRPr altLang="en-US" dirty="0" lang="zh-CN"/>
          </a:p>
        </p:txBody>
      </p:sp>
      <p:sp>
        <p:nvSpPr>
          <p:cNvPr id="1048718"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19" name="文本占位符 8"/>
          <p:cNvSpPr>
            <a:spLocks noGrp="1"/>
          </p:cNvSpPr>
          <p:nvPr>
            <p:ph type="body" sz="quarter" idx="14"/>
            <p:custDataLst>
              <p:tags r:id="rId9"/>
            </p:custDataLst>
          </p:nvPr>
        </p:nvSpPr>
        <p:spPr>
          <a:xfrm>
            <a:off x="594000" y="5180400"/>
            <a:ext cx="11001600" cy="1011600"/>
          </a:xfrm>
        </p:spPr>
        <p:txBody>
          <a:bodyPr/>
          <a:lstStyle>
            <a:lvl1pPr indent="0" marL="0">
              <a:buNone/>
              <a:defRPr baseline="0">
                <a:solidFill>
                  <a:schemeClr val="bg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p:bgPr>
    </p:bg>
    <p:spTree>
      <p:nvGrpSpPr>
        <p:cNvPr id="95" name=""/>
        <p:cNvGrpSpPr/>
        <p:nvPr/>
      </p:nvGrpSpPr>
      <p:grpSpPr>
        <a:xfrm>
          <a:off x="0" y="0"/>
          <a:ext cx="0" cy="0"/>
          <a:chOff x="0" y="0"/>
          <a:chExt cx="0" cy="0"/>
        </a:xfrm>
      </p:grpSpPr>
      <p:sp>
        <p:nvSpPr>
          <p:cNvPr id="1048681" name="矩形 9"/>
          <p:cNvSpPr/>
          <p:nvPr userDrawn="1">
            <p:custDataLst>
              <p:tags r:id="rId1"/>
            </p:custDataLst>
          </p:nvPr>
        </p:nvSpPr>
        <p:spPr>
          <a:xfrm>
            <a:off x="0" y="-16510"/>
            <a:ext cx="12192000" cy="9144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pic>
        <p:nvPicPr>
          <p:cNvPr id="2097167" name="图片 11"/>
          <p:cNvPicPr>
            <a:picLocks noChangeAspect="1"/>
          </p:cNvPicPr>
          <p:nvPr userDrawn="1">
            <p:custDataLst>
              <p:tags r:id="rId2"/>
            </p:custDataLst>
          </p:nvPr>
        </p:nvPicPr>
        <p:blipFill>
          <a:blip xmlns:r="http://schemas.openxmlformats.org/officeDocument/2006/relationships" r:embed="rId3" cstate="print"/>
          <a:stretch>
            <a:fillRect/>
          </a:stretch>
        </p:blipFill>
        <p:spPr>
          <a:xfrm>
            <a:off x="10541473" y="5682809"/>
            <a:ext cx="1538253" cy="1011181"/>
          </a:xfrm>
          <a:prstGeom prst="rect"/>
          <a:effectLst>
            <a:outerShdw algn="tl" blurRad="50800" dir="2700000" dist="38100" rotWithShape="0">
              <a:prstClr val="black">
                <a:alpha val="40000"/>
              </a:prstClr>
            </a:outerShdw>
          </a:effectLst>
        </p:spPr>
      </p:pic>
      <p:sp>
        <p:nvSpPr>
          <p:cNvPr id="1048682" name="标题 1"/>
          <p:cNvSpPr>
            <a:spLocks noGrp="1"/>
          </p:cNvSpPr>
          <p:nvPr>
            <p:ph type="title"/>
            <p:custDataLst>
              <p:tags r:id="rId4"/>
            </p:custDataLst>
          </p:nvPr>
        </p:nvSpPr>
        <p:spPr>
          <a:xfrm>
            <a:off x="579600" y="237600"/>
            <a:ext cx="11037600" cy="441964"/>
          </a:xfrm>
        </p:spPr>
        <p:txBody>
          <a:bodyPr/>
          <a:lstStyle>
            <a:lvl1pPr>
              <a:defRPr baseline="0">
                <a:solidFill>
                  <a:schemeClr val="bg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683" name="日期占位符 2"/>
          <p:cNvSpPr>
            <a:spLocks noGrp="1"/>
          </p:cNvSpPr>
          <p:nvPr>
            <p:ph type="dt" sz="half" idx="10"/>
            <p:custDataLst>
              <p:tags r:id="rId5"/>
            </p:custDataLst>
          </p:nvPr>
        </p:nvSpPr>
        <p:spPr/>
        <p:txBody>
          <a:bodyPr/>
          <a:p>
            <a:fld id="{760FBDFE-C587-4B4C-A407-44438C67B59E}" type="datetimeFigureOut">
              <a:rPr altLang="en-US" lang="zh-CN" smtClean="0"/>
            </a:fld>
            <a:endParaRPr altLang="en-US" lang="zh-CN"/>
          </a:p>
        </p:txBody>
      </p:sp>
      <p:sp>
        <p:nvSpPr>
          <p:cNvPr id="1048684" name="页脚占位符 3"/>
          <p:cNvSpPr>
            <a:spLocks noGrp="1"/>
          </p:cNvSpPr>
          <p:nvPr>
            <p:ph type="ftr" sz="quarter" idx="11"/>
            <p:custDataLst>
              <p:tags r:id="rId6"/>
            </p:custDataLst>
          </p:nvPr>
        </p:nvSpPr>
        <p:spPr/>
        <p:txBody>
          <a:bodyPr/>
          <a:p>
            <a:endParaRPr altLang="en-US" dirty="0" lang="zh-CN"/>
          </a:p>
        </p:txBody>
      </p:sp>
      <p:sp>
        <p:nvSpPr>
          <p:cNvPr id="1048685" name="灯片编号占位符 4"/>
          <p:cNvSpPr>
            <a:spLocks noGrp="1"/>
          </p:cNvSpPr>
          <p:nvPr>
            <p:ph type="sldNum" sz="quarter" idx="12"/>
            <p:custDataLst>
              <p:tags r:id="rId7"/>
            </p:custDataLst>
          </p:nvPr>
        </p:nvSpPr>
        <p:spPr/>
        <p:txBody>
          <a:bodyPr/>
          <a:p>
            <a:fld id="{49AE70B2-8BF9-45C0-BB95-33D1B9D3A854}" type="slidenum">
              <a:rPr altLang="en-US" lang="zh-CN" smtClean="0"/>
            </a:fld>
            <a:endParaRPr altLang="en-US" dirty="0" lang="zh-CN"/>
          </a:p>
        </p:txBody>
      </p:sp>
      <p:sp>
        <p:nvSpPr>
          <p:cNvPr id="1048686"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87"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88"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689"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p:bgPr>
    </p:bg>
    <p:spTree>
      <p:nvGrpSpPr>
        <p:cNvPr id="85" name=""/>
        <p:cNvGrpSpPr/>
        <p:nvPr/>
      </p:nvGrpSpPr>
      <p:grpSpPr>
        <a:xfrm>
          <a:off x="0" y="0"/>
          <a:ext cx="0" cy="0"/>
          <a:chOff x="0" y="0"/>
          <a:chExt cx="0" cy="0"/>
        </a:xfrm>
      </p:grpSpPr>
      <p:sp>
        <p:nvSpPr>
          <p:cNvPr id="1048643" name="矩形 9"/>
          <p:cNvSpPr/>
          <p:nvPr userDrawn="1">
            <p:custDataLst>
              <p:tags r:id="rId1"/>
            </p:custDataLst>
          </p:nvPr>
        </p:nvSpPr>
        <p:spPr>
          <a:xfrm>
            <a:off x="0" y="959224"/>
            <a:ext cx="12192000" cy="4939553"/>
          </a:xfrm>
          <a:prstGeom prst="rect"/>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grpSp>
        <p:nvGrpSpPr>
          <p:cNvPr id="86" name="组合 5"/>
          <p:cNvGrpSpPr/>
          <p:nvPr userDrawn="1">
            <p:custDataLst>
              <p:tags r:id="rId2"/>
            </p:custDataLst>
          </p:nvPr>
        </p:nvGrpSpPr>
        <p:grpSpPr>
          <a:xfrm>
            <a:off x="110180" y="2338217"/>
            <a:ext cx="11969666" cy="2181565"/>
            <a:chOff x="110180" y="2338217"/>
            <a:chExt cx="11969666" cy="2181565"/>
          </a:xfrm>
        </p:grpSpPr>
        <p:pic>
          <p:nvPicPr>
            <p:cNvPr id="2097158" name="图片 19"/>
            <p:cNvPicPr>
              <a:picLocks noChangeAspect="1"/>
            </p:cNvPicPr>
            <p:nvPr userDrawn="1">
              <p:custDataLst>
                <p:tags r:id="rId3"/>
              </p:custDataLst>
            </p:nvPr>
          </p:nvPicPr>
          <p:blipFill>
            <a:blip xmlns:r="http://schemas.openxmlformats.org/officeDocument/2006/relationships" r:embed="rId4" cstate="print"/>
            <a:stretch>
              <a:fillRect/>
            </a:stretch>
          </p:blipFill>
          <p:spPr>
            <a:xfrm>
              <a:off x="10778179" y="2338217"/>
              <a:ext cx="1301667" cy="2181565"/>
            </a:xfrm>
            <a:prstGeom prst="rect"/>
          </p:spPr>
        </p:pic>
        <p:pic>
          <p:nvPicPr>
            <p:cNvPr id="2097159" name="图片 8"/>
            <p:cNvPicPr>
              <a:picLocks noChangeAspect="1"/>
            </p:cNvPicPr>
            <p:nvPr userDrawn="1">
              <p:custDataLst>
                <p:tags r:id="rId5"/>
              </p:custDataLst>
            </p:nvPr>
          </p:nvPicPr>
          <p:blipFill>
            <a:blip xmlns:r="http://schemas.openxmlformats.org/officeDocument/2006/relationships" r:embed="rId4" cstate="print"/>
            <a:stretch>
              <a:fillRect/>
            </a:stretch>
          </p:blipFill>
          <p:spPr>
            <a:xfrm>
              <a:off x="110180" y="2338217"/>
              <a:ext cx="1301667" cy="2181565"/>
            </a:xfrm>
            <a:prstGeom prst="rect"/>
          </p:spPr>
        </p:pic>
      </p:grpSp>
      <p:sp>
        <p:nvSpPr>
          <p:cNvPr id="1048644" name="标题 1"/>
          <p:cNvSpPr>
            <a:spLocks noGrp="1"/>
          </p:cNvSpPr>
          <p:nvPr>
            <p:ph type="title" hasCustomPrompt="1"/>
            <p:custDataLst>
              <p:tags r:id="rId6"/>
            </p:custDataLst>
          </p:nvPr>
        </p:nvSpPr>
        <p:spPr>
          <a:xfrm>
            <a:off x="1522800" y="1339200"/>
            <a:ext cx="9144000" cy="2386800"/>
          </a:xfrm>
        </p:spPr>
        <p:txBody>
          <a:bodyPr anchor="b"/>
          <a:lstStyle>
            <a:lvl1pPr algn="ctr">
              <a:defRPr baseline="0" sz="6000">
                <a:solidFill>
                  <a:schemeClr val="tx1">
                    <a:lumMod val="85000"/>
                    <a:lumOff val="15000"/>
                  </a:schemeClr>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645" name="日期占位符 2"/>
          <p:cNvSpPr>
            <a:spLocks noGrp="1"/>
          </p:cNvSpPr>
          <p:nvPr>
            <p:ph type="dt" sz="half" idx="10"/>
            <p:custDataLst>
              <p:tags r:id="rId7"/>
            </p:custDataLst>
          </p:nvPr>
        </p:nvSpPr>
        <p:spPr/>
        <p:txBody>
          <a:bodyPr/>
          <a:p>
            <a:fld id="{760FBDFE-C587-4B4C-A407-44438C67B59E}" type="datetimeFigureOut">
              <a:rPr altLang="en-US" lang="zh-CN" smtClean="0"/>
            </a:fld>
            <a:endParaRPr altLang="en-US" lang="zh-CN"/>
          </a:p>
        </p:txBody>
      </p:sp>
      <p:sp>
        <p:nvSpPr>
          <p:cNvPr id="1048646" name="页脚占位符 3"/>
          <p:cNvSpPr>
            <a:spLocks noGrp="1"/>
          </p:cNvSpPr>
          <p:nvPr>
            <p:ph type="ftr" sz="quarter" idx="11"/>
            <p:custDataLst>
              <p:tags r:id="rId8"/>
            </p:custDataLst>
          </p:nvPr>
        </p:nvSpPr>
        <p:spPr/>
        <p:txBody>
          <a:bodyPr/>
          <a:p>
            <a:endParaRPr altLang="en-US" dirty="0" lang="zh-CN"/>
          </a:p>
        </p:txBody>
      </p:sp>
      <p:sp>
        <p:nvSpPr>
          <p:cNvPr id="1048647" name="灯片编号占位符 4"/>
          <p:cNvSpPr>
            <a:spLocks noGrp="1"/>
          </p:cNvSpPr>
          <p:nvPr>
            <p:ph type="sldNum" sz="quarter" idx="12"/>
            <p:custDataLst>
              <p:tags r:id="rId9"/>
            </p:custDataLst>
          </p:nvPr>
        </p:nvSpPr>
        <p:spPr/>
        <p:txBody>
          <a:bodyPr/>
          <a:p>
            <a:fld id="{49AE70B2-8BF9-45C0-BB95-33D1B9D3A854}" type="slidenum">
              <a:rPr altLang="en-US" lang="zh-CN" smtClean="0"/>
            </a:fld>
            <a:endParaRPr altLang="en-US" dirty="0" lang="zh-CN"/>
          </a:p>
        </p:txBody>
      </p:sp>
      <p:sp>
        <p:nvSpPr>
          <p:cNvPr id="1048648"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ags" Target="../tags/tag136.xml"/><Relationship Id="rId20" Type="http://schemas.openxmlformats.org/officeDocument/2006/relationships/tags" Target="../tags/tag137.xml"/><Relationship Id="rId21" Type="http://schemas.openxmlformats.org/officeDocument/2006/relationships/tags" Target="../tags/tag138.xml"/><Relationship Id="rId22" Type="http://schemas.openxmlformats.org/officeDocument/2006/relationships/tags" Target="../tags/tag139.xml"/><Relationship Id="rId23" Type="http://schemas.openxmlformats.org/officeDocument/2006/relationships/tags" Target="../tags/tag140.xml"/><Relationship Id="rId24" Type="http://schemas.openxmlformats.org/officeDocument/2006/relationships/tags" Target="../tags/tag141.xml"/><Relationship Id="rId2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p:bgPr>
    </p:bg>
    <p:spTree>
      <p:nvGrpSpPr>
        <p:cNvPr id="12" name=""/>
        <p:cNvGrpSpPr/>
        <p:nvPr/>
      </p:nvGrpSpPr>
      <p:grpSpPr>
        <a:xfrm>
          <a:off x="0" y="0"/>
          <a:ext cx="0" cy="0"/>
          <a:chOff x="0" y="0"/>
          <a:chExt cx="0" cy="0"/>
        </a:xfrm>
      </p:grpSpPr>
      <p:sp>
        <p:nvSpPr>
          <p:cNvPr id="1048576" name="标题占位符 1"/>
          <p:cNvSpPr>
            <a:spLocks noGrp="1"/>
          </p:cNvSpPr>
          <p:nvPr>
            <p:ph type="title"/>
            <p:custDataLst>
              <p:tags r:id="rId19"/>
            </p:custDataLst>
          </p:nvPr>
        </p:nvSpPr>
        <p:spPr>
          <a:xfrm>
            <a:off x="669882" y="443230"/>
            <a:ext cx="10852237" cy="441964"/>
          </a:xfrm>
          <a:prstGeom prst="rect"/>
        </p:spPr>
        <p:txBody>
          <a:bodyPr anchor="t" anchorCtr="0" bIns="46990" lIns="90170" rIns="90170" rtlCol="0" tIns="46990" vert="horz">
            <a:normAutofit/>
          </a:bodyPr>
          <a:p>
            <a:r>
              <a:rPr altLang="en-US" dirty="0" lang="zh-CN"/>
              <a:t>单击此处编辑母版标题样式</a:t>
            </a:r>
            <a:endParaRPr altLang="en-US" dirty="0" lang="zh-CN"/>
          </a:p>
        </p:txBody>
      </p:sp>
      <p:sp>
        <p:nvSpPr>
          <p:cNvPr id="1048577" name="文本占位符 2"/>
          <p:cNvSpPr>
            <a:spLocks noGrp="1"/>
          </p:cNvSpPr>
          <p:nvPr>
            <p:ph type="body" idx="1"/>
            <p:custDataLst>
              <p:tags r:id="rId20"/>
            </p:custDataLst>
          </p:nvPr>
        </p:nvSpPr>
        <p:spPr>
          <a:xfrm>
            <a:off x="669882" y="952508"/>
            <a:ext cx="10852237" cy="5388907"/>
          </a:xfrm>
          <a:prstGeom prst="rect"/>
        </p:spPr>
        <p:txBody>
          <a:bodyPr bIns="46990" lIns="90170" rIns="90170" rtlCol="0" tIns="4699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78" name="日期占位符 3"/>
          <p:cNvSpPr>
            <a:spLocks noGrp="1"/>
          </p:cNvSpPr>
          <p:nvPr>
            <p:ph type="dt" sz="half" idx="2"/>
            <p:custDataLst>
              <p:tags r:id="rId21"/>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fld>
            <a:endParaRPr altLang="en-US" lang="zh-CN"/>
          </a:p>
        </p:txBody>
      </p:sp>
      <p:sp>
        <p:nvSpPr>
          <p:cNvPr id="1048579" name="页脚占位符 4"/>
          <p:cNvSpPr>
            <a:spLocks noGrp="1"/>
          </p:cNvSpPr>
          <p:nvPr>
            <p:ph type="ftr" sz="quarter" idx="3"/>
            <p:custDataLst>
              <p:tags r:id="rId22"/>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580" name="灯片编号占位符 5"/>
          <p:cNvSpPr>
            <a:spLocks noGrp="1"/>
          </p:cNvSpPr>
          <p:nvPr>
            <p:ph type="sldNum" sz="quarter" idx="4"/>
            <p:custDataLst>
              <p:tags r:id="rId23"/>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fld>
            <a:endParaRPr altLang="en-US" dirty="0" lang="zh-CN"/>
          </a:p>
        </p:txBody>
      </p:sp>
      <p:sp>
        <p:nvSpPr>
          <p:cNvPr id="1048581" name="KSO_TEMPLATE" hidden="1"/>
          <p:cNvSpPr/>
          <p:nvPr userDrawn="1">
            <p:custDataLst>
              <p:tags r:id="rId24"/>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Lst>
  <p:txStyles>
    <p:titleStyle>
      <a:lvl1pPr algn="l" defTabSz="914400" eaLnBrk="1" fontAlgn="auto" hangingPunct="1" latinLnBrk="0" rtl="0">
        <a:lnSpc>
          <a:spcPct val="100000"/>
        </a:lnSpc>
        <a:spcBef>
          <a:spcPct val="0"/>
        </a:spcBef>
        <a:buNone/>
        <a:defRPr b="1" cap="none" sz="2400" kern="1200" normalizeH="0" spc="200" strike="noStrike" u="none">
          <a:solidFill>
            <a:schemeClr val="tx1"/>
          </a:solidFill>
          <a:latin typeface="微软雅黑" panose="020B0503020204020204" pitchFamily="34" charset="-122"/>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微软雅黑" panose="020B0503020204020204" pitchFamily="34" charset="-122"/>
          <a:ea typeface="微软雅黑" panose="020B0503020204020204" pitchFamily="34" charset="-122"/>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微软雅黑" panose="020B0503020204020204" pitchFamily="34" charset="-122"/>
          <a:ea typeface="微软雅黑" panose="020B0503020204020204" pitchFamily="34" charset="-122"/>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微软雅黑" panose="020B0503020204020204" pitchFamily="34" charset="-122"/>
          <a:ea typeface="微软雅黑" panose="020B0503020204020204" pitchFamily="34" charset="-122"/>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微软雅黑" panose="020B0503020204020204" pitchFamily="34" charset="-122"/>
          <a:ea typeface="微软雅黑" panose="020B0503020204020204" pitchFamily="34" charset="-122"/>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微软雅黑" panose="020B0503020204020204" pitchFamily="34" charset="-122"/>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3.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9" name="标题 1"/>
          <p:cNvSpPr>
            <a:spLocks noGrp="1"/>
          </p:cNvSpPr>
          <p:nvPr>
            <p:ph type="ctrTitle"/>
            <p:custDataLst>
              <p:tags r:id="rId1"/>
            </p:custDataLst>
          </p:nvPr>
        </p:nvSpPr>
        <p:spPr>
          <a:xfrm>
            <a:off x="2305493" y="2095500"/>
            <a:ext cx="7581014" cy="331278"/>
          </a:xfrm>
        </p:spPr>
        <p:txBody>
          <a:bodyPr>
            <a:normAutofit/>
          </a:bodyPr>
          <a:p>
            <a:r>
              <a:rPr altLang="zh-CN" dirty="0" lang="en-US" smtClean="0"/>
              <a:t> </a:t>
            </a:r>
            <a:r>
              <a:rPr altLang="zh-CN" dirty="0" lang="en-US" smtClean="0"/>
              <a:t>E</a:t>
            </a:r>
            <a:r>
              <a:rPr altLang="zh-CN" dirty="0" lang="en-US" smtClean="0"/>
              <a:t>x</a:t>
            </a:r>
            <a:r>
              <a:rPr altLang="zh-CN" dirty="0" lang="en-US" smtClean="0"/>
              <a:t>e</a:t>
            </a:r>
            <a:r>
              <a:rPr altLang="zh-CN" dirty="0" lang="en-US" smtClean="0"/>
              <a:t>mpted</a:t>
            </a:r>
            <a:r>
              <a:rPr altLang="zh-CN" dirty="0" lang="en-US" smtClean="0"/>
              <a:t> Incomes</a:t>
            </a:r>
            <a:endParaRPr altLang="zh-CN" dirty="0" lang="en-US" smtClean="0"/>
          </a:p>
        </p:txBody>
      </p:sp>
      <p:sp>
        <p:nvSpPr>
          <p:cNvPr id="1048590" name="副标题 4"/>
          <p:cNvSpPr>
            <a:spLocks noGrp="1"/>
          </p:cNvSpPr>
          <p:nvPr>
            <p:ph type="subTitle" idx="1"/>
            <p:custDataLst>
              <p:tags r:id="rId2"/>
            </p:custDataLst>
          </p:nvPr>
        </p:nvSpPr>
        <p:spPr>
          <a:xfrm>
            <a:off x="2202693" y="3429000"/>
            <a:ext cx="7786614" cy="2589340"/>
          </a:xfrm>
        </p:spPr>
        <p:txBody>
          <a:bodyPr>
            <a:normAutofit/>
          </a:bodyPr>
          <a:p>
            <a:r>
              <a:rPr altLang="zh-CN" sz="4000" lang="en-US" smtClean="0"/>
              <a:t>B</a:t>
            </a:r>
            <a:r>
              <a:rPr altLang="zh-CN" sz="4000" lang="en-US" smtClean="0"/>
              <a:t>y</a:t>
            </a:r>
            <a:r>
              <a:rPr altLang="zh-CN" sz="4000" lang="en-US" smtClean="0"/>
              <a:t> </a:t>
            </a:r>
            <a:r>
              <a:rPr altLang="zh-CN" sz="4000" lang="en-US" smtClean="0"/>
              <a:t>-</a:t>
            </a:r>
            <a:r>
              <a:rPr altLang="zh-CN" sz="4000" lang="en-US" smtClean="0"/>
              <a:t>Prof</a:t>
            </a:r>
            <a:r>
              <a:rPr altLang="zh-CN" sz="4000" lang="en-US" smtClean="0"/>
              <a:t> </a:t>
            </a:r>
            <a:r>
              <a:rPr altLang="zh-CN" sz="4000" lang="en-US" smtClean="0"/>
              <a:t>D</a:t>
            </a:r>
            <a:r>
              <a:rPr altLang="zh-CN" sz="4000" lang="en-US" smtClean="0"/>
              <a:t>i</a:t>
            </a:r>
            <a:r>
              <a:rPr altLang="zh-CN" sz="4000" lang="en-US" smtClean="0"/>
              <a:t>p</a:t>
            </a:r>
            <a:r>
              <a:rPr altLang="zh-CN" sz="4000" lang="en-US" smtClean="0"/>
              <a:t>ika</a:t>
            </a:r>
            <a:r>
              <a:rPr altLang="zh-CN" sz="4000" lang="en-US" smtClean="0"/>
              <a:t> </a:t>
            </a:r>
            <a:endParaRPr altLang="zh-CN" lang="en-US" smtClean="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594" name="Title 6"/>
          <p:cNvSpPr txBox="1"/>
          <p:nvPr userDrawn="1">
            <p:custDataLst>
              <p:tags r:id="rId1"/>
            </p:custDataLst>
          </p:nvPr>
        </p:nvSpPr>
        <p:spPr>
          <a:xfrm flipV="0">
            <a:off x="608662" y="2848069"/>
            <a:ext cx="10973399" cy="2238929"/>
          </a:xfrm>
          <a:prstGeom prst="rect"/>
          <a:noFill/>
          <a:ln w="3175">
            <a:noFill/>
            <a:prstDash val="dash"/>
          </a:ln>
        </p:spPr>
        <p:txBody>
          <a:bodyPr anchor="t" anchorCtr="0" bIns="46990" lIns="90170" rIns="90170" tIns="46990" wrap="square">
            <a:noAutofit/>
          </a:bodyPr>
          <a:lstStyle>
            <a:lvl1pPr algn="l" defTabSz="913765" eaLnBrk="1" hangingPunct="1" latinLnBrk="0" rtl="0">
              <a:lnSpc>
                <a:spcPct val="90000"/>
              </a:lnSpc>
              <a:spcBef>
                <a:spcPct val="0"/>
              </a:spcBef>
              <a:buNone/>
              <a:defRPr baseline="0" b="0" cap="none" dirty="0" sz="2745" kern="1200" lang="en-US" spc="-49" smtClean="0">
                <a:ln w="3175">
                  <a:noFill/>
                </a:ln>
                <a:solidFill>
                  <a:sysClr lastClr="000000" val="windowText"/>
                </a:solidFill>
                <a:effectLst/>
                <a:latin typeface="+mj-lt"/>
                <a:ea typeface="+mn-ea"/>
                <a:cs typeface="Segoe UI" panose="020B0502040204020203" pitchFamily="34" charset="0"/>
              </a:defRPr>
            </a:lvl1pPr>
          </a:lstStyle>
          <a:p>
            <a:pPr algn="just">
              <a:lnSpc>
                <a:spcPct val="130000"/>
              </a:lnSpc>
              <a:spcAft>
                <a:spcPts val="800"/>
              </a:spcAft>
            </a:pP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ion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1</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0</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f</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Income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x</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h</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g</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ven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l</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ng</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l</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of</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incomes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w</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h</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ch</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r</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ally</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x</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m</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pted</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from</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x</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and</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h</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Incomes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are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not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l</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uded</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the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g</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r</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l</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me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f</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the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ther</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words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u</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h</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n</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c</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m</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r</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o</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lly</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x</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f</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r</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t>
            </a:r>
            <a:r>
              <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endParaRPr altLang="zh-CN" sz="2800" lang="en-US" spc="5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sp>
        <p:nvSpPr>
          <p:cNvPr id="1048595" name="Title 6"/>
          <p:cNvSpPr txBox="1"/>
          <p:nvPr userDrawn="1">
            <p:custDataLst>
              <p:tags r:id="rId2"/>
            </p:custDataLst>
          </p:nvPr>
        </p:nvSpPr>
        <p:spPr>
          <a:xfrm>
            <a:off x="608663" y="1180852"/>
            <a:ext cx="10973399" cy="565146"/>
          </a:xfrm>
          <a:prstGeom prst="rect"/>
          <a:noFill/>
          <a:ln w="3175">
            <a:noFill/>
            <a:prstDash val="dash"/>
          </a:ln>
        </p:spPr>
        <p:txBody>
          <a:bodyPr anchor="t" anchorCtr="0" bIns="46990" lIns="90170" rIns="90170" tIns="46990" wrap="square">
            <a:noAutofit/>
          </a:bodyPr>
          <a:lstStyle>
            <a:lvl1pPr algn="l" defTabSz="913765" eaLnBrk="1" hangingPunct="1" latinLnBrk="0" rtl="0">
              <a:lnSpc>
                <a:spcPct val="90000"/>
              </a:lnSpc>
              <a:spcBef>
                <a:spcPct val="0"/>
              </a:spcBef>
              <a:buNone/>
              <a:defRPr baseline="0" b="0" cap="none" dirty="0" sz="2745" kern="1200" lang="en-US" spc="-49" smtClean="0">
                <a:ln w="3175">
                  <a:noFill/>
                </a:ln>
                <a:solidFill>
                  <a:sysClr lastClr="000000" val="windowText"/>
                </a:solidFill>
                <a:effectLst/>
                <a:latin typeface="+mj-lt"/>
                <a:ea typeface="+mn-ea"/>
                <a:cs typeface="Segoe UI" panose="020B0502040204020203" pitchFamily="34" charset="0"/>
              </a:defRPr>
            </a:lvl1pPr>
          </a:lstStyle>
          <a:p>
            <a:pPr>
              <a:lnSpc>
                <a:spcPct val="100000"/>
              </a:lnSpc>
              <a:spcAft>
                <a:spcPts val="800"/>
              </a:spcAft>
            </a:pP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x</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e</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m</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pted</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Incomes</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u</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s</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 </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1</a:t>
            </a:r>
            <a:r>
              <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rPr>
              <a:t>0</a:t>
            </a:r>
            <a:endParaRPr altLang="zh-CN" b="1" sz="4400" lang="en-US" spc="300" smtClean="0">
              <a:ln w="3175">
                <a:noFill/>
                <a:prstDash val="dash"/>
              </a:ln>
              <a:solidFill>
                <a:schemeClr val="tx1">
                  <a:lumMod val="85000"/>
                  <a:lumOff val="1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02" name="标题 2"/>
          <p:cNvSpPr>
            <a:spLocks noGrp="1"/>
          </p:cNvSpPr>
          <p:nvPr>
            <p:ph type="title"/>
            <p:custDataLst>
              <p:tags r:id="rId1"/>
            </p:custDataLst>
          </p:nvPr>
        </p:nvSpPr>
        <p:spPr>
          <a:xfrm>
            <a:off x="1281112" y="528960"/>
            <a:ext cx="9626400" cy="723600"/>
          </a:xfrm>
        </p:spPr>
        <p:txBody>
          <a:bodyPr>
            <a:noAutofit/>
          </a:bodyPr>
          <a:p>
            <a:r>
              <a:rPr altLang="zh-CN" sz="4400" lang="en-US" smtClean="0"/>
              <a:t>V</a:t>
            </a:r>
            <a:r>
              <a:rPr altLang="zh-CN" sz="4400" lang="en-US" smtClean="0"/>
              <a:t>a</a:t>
            </a:r>
            <a:r>
              <a:rPr altLang="zh-CN" sz="4400" lang="en-US" smtClean="0"/>
              <a:t>r</a:t>
            </a:r>
            <a:r>
              <a:rPr altLang="zh-CN" sz="4400" lang="en-US" smtClean="0"/>
              <a:t>i</a:t>
            </a:r>
            <a:r>
              <a:rPr altLang="zh-CN" sz="4400" lang="en-US" smtClean="0"/>
              <a:t>ous</a:t>
            </a:r>
            <a:r>
              <a:rPr altLang="zh-CN" sz="4400" lang="en-US" smtClean="0"/>
              <a:t> </a:t>
            </a:r>
            <a:r>
              <a:rPr altLang="zh-CN" sz="4400" lang="en-US" smtClean="0"/>
              <a:t>E</a:t>
            </a:r>
            <a:r>
              <a:rPr altLang="zh-CN" sz="4400" lang="en-US" smtClean="0"/>
              <a:t>x</a:t>
            </a:r>
            <a:r>
              <a:rPr altLang="zh-CN" sz="4400" lang="en-US" smtClean="0"/>
              <a:t>e</a:t>
            </a:r>
            <a:r>
              <a:rPr altLang="zh-CN" sz="4400" lang="en-US" smtClean="0"/>
              <a:t>mpted</a:t>
            </a:r>
            <a:r>
              <a:rPr altLang="zh-CN" sz="4400" lang="en-US" smtClean="0"/>
              <a:t> </a:t>
            </a:r>
            <a:r>
              <a:rPr altLang="zh-CN" sz="4400" lang="en-US" smtClean="0"/>
              <a:t>Incomes</a:t>
            </a:r>
            <a:r>
              <a:rPr altLang="zh-CN" sz="4400" lang="en-US" smtClean="0"/>
              <a:t> u</a:t>
            </a:r>
            <a:r>
              <a:rPr altLang="zh-CN" sz="4400" lang="en-US" smtClean="0"/>
              <a:t>/</a:t>
            </a:r>
            <a:r>
              <a:rPr altLang="zh-CN" sz="4400" lang="en-US" smtClean="0"/>
              <a:t>s</a:t>
            </a:r>
            <a:r>
              <a:rPr altLang="zh-CN" sz="4400" lang="en-US" smtClean="0"/>
              <a:t> </a:t>
            </a:r>
            <a:r>
              <a:rPr altLang="zh-CN" sz="4400" lang="en-US" smtClean="0"/>
              <a:t>1</a:t>
            </a:r>
            <a:r>
              <a:rPr altLang="zh-CN" sz="4400" lang="en-US" smtClean="0"/>
              <a:t>0</a:t>
            </a:r>
            <a:endParaRPr altLang="zh-CN" sz="4400" lang="en-US" smtClean="0"/>
          </a:p>
        </p:txBody>
      </p:sp>
      <p:sp>
        <p:nvSpPr>
          <p:cNvPr id="1048603" name="内容占位符 3"/>
          <p:cNvSpPr>
            <a:spLocks noGrp="1"/>
          </p:cNvSpPr>
          <p:nvPr>
            <p:ph sz="quarter" idx="13"/>
            <p:custDataLst>
              <p:tags r:id="rId2"/>
            </p:custDataLst>
          </p:nvPr>
        </p:nvSpPr>
        <p:spPr>
          <a:xfrm>
            <a:off x="1280911" y="1706400"/>
            <a:ext cx="9626600" cy="4501289"/>
          </a:xfrm>
        </p:spPr>
        <p:txBody>
          <a:bodyPr>
            <a:noAutofit/>
          </a:bodyPr>
          <a:p>
            <a:r>
              <a:rPr altLang="zh-CN" b="1" dirty="0" sz="2800" lang="en-US"/>
              <a:t>A</a:t>
            </a:r>
            <a:r>
              <a:rPr altLang="zh-CN" b="1" dirty="0" sz="2800" lang="en-US"/>
              <a:t>g</a:t>
            </a:r>
            <a:r>
              <a:rPr altLang="zh-CN" b="1" dirty="0" sz="2800" lang="en-US"/>
              <a:t>r</a:t>
            </a:r>
            <a:r>
              <a:rPr altLang="zh-CN" b="1" dirty="0" sz="2800" lang="en-US"/>
              <a:t>i</a:t>
            </a:r>
            <a:r>
              <a:rPr altLang="zh-CN" b="1" dirty="0" sz="2800" lang="en-US"/>
              <a:t>culture</a:t>
            </a:r>
            <a:r>
              <a:rPr altLang="zh-CN" b="1" dirty="0" sz="2800" lang="en-US"/>
              <a:t> </a:t>
            </a:r>
            <a:r>
              <a:rPr altLang="zh-CN" b="1" dirty="0" sz="2800" lang="en-US"/>
              <a:t>I</a:t>
            </a:r>
            <a:r>
              <a:rPr altLang="zh-CN" b="1" dirty="0" sz="2800" lang="en-US"/>
              <a:t>n</a:t>
            </a:r>
            <a:r>
              <a:rPr altLang="zh-CN" b="1" dirty="0" sz="2800" lang="en-US"/>
              <a:t>c</a:t>
            </a:r>
            <a:r>
              <a:rPr altLang="zh-CN" b="1" dirty="0" sz="2800" lang="en-US"/>
              <a:t>o</a:t>
            </a:r>
            <a:r>
              <a:rPr altLang="zh-CN" b="1" dirty="0" sz="2800" lang="en-US"/>
              <a:t>me</a:t>
            </a:r>
            <a:r>
              <a:rPr altLang="zh-CN" b="1" dirty="0" sz="2800" lang="en-US"/>
              <a:t> </a:t>
            </a:r>
            <a:r>
              <a:rPr altLang="zh-CN" b="1" dirty="0" sz="2800" lang="en-US"/>
              <a:t>(</a:t>
            </a:r>
            <a:r>
              <a:rPr altLang="zh-CN" b="1" dirty="0" sz="2800" lang="en-US"/>
              <a:t> </a:t>
            </a:r>
            <a:r>
              <a:rPr altLang="zh-CN" b="1" dirty="0" sz="2800" lang="en-US"/>
              <a:t>s</a:t>
            </a:r>
            <a:r>
              <a:rPr altLang="zh-CN" b="1" dirty="0" sz="2800" lang="en-US"/>
              <a:t>e</a:t>
            </a:r>
            <a:r>
              <a:rPr altLang="zh-CN" b="1" dirty="0" sz="2800" lang="en-US"/>
              <a:t>c</a:t>
            </a:r>
            <a:r>
              <a:rPr altLang="zh-CN" b="1" dirty="0" sz="2800" lang="en-US"/>
              <a:t>t</a:t>
            </a:r>
            <a:r>
              <a:rPr altLang="zh-CN" b="1" dirty="0" sz="2800" lang="en-US"/>
              <a:t>ion</a:t>
            </a:r>
            <a:r>
              <a:rPr altLang="zh-CN" b="1" dirty="0" sz="2800" lang="en-US"/>
              <a:t> </a:t>
            </a:r>
            <a:r>
              <a:rPr altLang="zh-CN" b="1" dirty="0" sz="2800" lang="en-US"/>
              <a:t>1</a:t>
            </a:r>
            <a:r>
              <a:rPr altLang="zh-CN" b="1" dirty="0" sz="2800" lang="en-US"/>
              <a:t>0</a:t>
            </a:r>
            <a:r>
              <a:rPr altLang="zh-CN" b="1" dirty="0" sz="2800" lang="en-US"/>
              <a:t>(</a:t>
            </a:r>
            <a:r>
              <a:rPr altLang="zh-CN" b="1" dirty="0" sz="2800" lang="en-US"/>
              <a:t>1</a:t>
            </a:r>
            <a:r>
              <a:rPr altLang="zh-CN" b="1" dirty="0" sz="2800" lang="en-US"/>
              <a:t>)</a:t>
            </a:r>
            <a:r>
              <a:rPr altLang="zh-CN" b="1" dirty="0" sz="2800" lang="en-US"/>
              <a:t> </a:t>
            </a:r>
            <a:r>
              <a:rPr altLang="zh-CN" b="1" dirty="0" sz="2800" lang="en-US"/>
              <a:t>)</a:t>
            </a:r>
            <a:r>
              <a:rPr altLang="zh-CN" b="1" dirty="0" sz="2700" lang="en-US"/>
              <a:t>As per section 10(1), agricultural income earned by the taxpayer in India is exempt from tax. Agricultural income is defined under section 2(1A) of the Income-tax Act. As per section 2(1A), agricultural income generally means:</a:t>
            </a:r>
            <a:endParaRPr altLang="zh-CN" dirty="0" sz="2800" lang="en-US"/>
          </a:p>
          <a:p>
            <a:r>
              <a:rPr altLang="zh-CN" dirty="0" sz="2700" lang="en-US"/>
              <a:t>a) Any rent or revenue derived from land which is situated in India and is used for agricultural purposes.</a:t>
            </a:r>
            <a:endParaRPr altLang="zh-CN" dirty="0" sz="280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12" name=""/>
          <p:cNvSpPr>
            <a:spLocks noGrp="1"/>
          </p:cNvSpPr>
          <p:nvPr>
            <p:ph idx="1"/>
          </p:nvPr>
        </p:nvSpPr>
        <p:spPr>
          <a:xfrm>
            <a:off x="669882" y="1142484"/>
            <a:ext cx="10436854" cy="4523456"/>
          </a:xfrm>
        </p:spPr>
        <p:txBody>
          <a:bodyPr/>
          <a:p>
            <a:pPr indent="0" marL="0">
              <a:buNone/>
            </a:pPr>
            <a:r>
              <a:rPr sz="2400" lang="en-US"/>
              <a:t>(b) Any income derived from such land by agriculture operations including processing of agricultural produce so as to render it fit for the market or sale of such produce.</a:t>
            </a:r>
            <a:endParaRPr sz="2400" lang="en-US"/>
          </a:p>
          <a:p>
            <a:pPr indent="0" marL="0">
              <a:buNone/>
            </a:pPr>
            <a:r>
              <a:rPr sz="2400" lang="en-US"/>
              <a:t>(c) Any income attributable to a farm house subject to satisfaction of certain conditions specified in this regard in section 2(1A).</a:t>
            </a:r>
            <a:endParaRPr sz="2400" lang="en-US"/>
          </a:p>
          <a:p>
            <a:pPr indent="0" marL="0">
              <a:buNone/>
            </a:pPr>
            <a:r>
              <a:rPr sz="2400" lang="en-US"/>
              <a:t>Any income derived from saplings or seedlings grown in a nursery shall be deemed to be agricultural income.</a:t>
            </a:r>
            <a:endParaRPr sz="2400" lang="en-US"/>
          </a:p>
          <a:p>
            <a:pPr indent="0" marL="0">
              <a:buNone/>
            </a:pPr>
            <a:endParaRPr sz="24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13" name=""/>
          <p:cNvSpPr>
            <a:spLocks noGrp="1"/>
          </p:cNvSpPr>
          <p:nvPr>
            <p:ph idx="1"/>
          </p:nvPr>
        </p:nvSpPr>
        <p:spPr>
          <a:xfrm>
            <a:off x="470534" y="312345"/>
            <a:ext cx="11250931" cy="5285074"/>
          </a:xfrm>
        </p:spPr>
        <p:txBody>
          <a:bodyPr/>
          <a:p>
            <a:pPr indent="0" marL="0">
              <a:buNone/>
            </a:pPr>
            <a:r>
              <a:rPr b="1" sz="2400" lang="en-US"/>
              <a:t>2</a:t>
            </a:r>
            <a:r>
              <a:rPr b="1" sz="2400" lang="en-US"/>
              <a:t> </a:t>
            </a:r>
            <a:r>
              <a:rPr b="1" sz="2400" lang="en-US"/>
              <a:t>.</a:t>
            </a:r>
            <a:r>
              <a:rPr b="1" sz="2400" lang="en-US"/>
              <a:t>Any amount received by a coparcener from an HUF</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a:t>
            </a:r>
            <a:r>
              <a:rPr b="1" sz="2400" lang="en-US"/>
              <a:t>2</a:t>
            </a:r>
            <a:r>
              <a:rPr b="1" sz="2400" lang="en-US"/>
              <a:t>)</a:t>
            </a:r>
            <a:endParaRPr lang="en-US"/>
          </a:p>
          <a:p>
            <a:pPr indent="0" marL="0">
              <a:buNone/>
            </a:pPr>
            <a:r>
              <a:rPr b="1" sz="2400" lang="en-US"/>
              <a:t> </a:t>
            </a:r>
            <a:r>
              <a:rPr b="1" sz="2400" lang="en-US"/>
              <a:t>As per section 10(2), amount received out of family income, or in case of impartible estate, amount received out of income of family estate by any member of such HUF is exempt from tax.</a:t>
            </a:r>
            <a:endParaRPr lang="en-US"/>
          </a:p>
          <a:p>
            <a:pPr indent="0" marL="0">
              <a:buNone/>
            </a:pPr>
            <a:r>
              <a:rPr b="1" sz="2400" lang="en-US"/>
              <a:t>3</a:t>
            </a:r>
            <a:r>
              <a:rPr b="1" sz="2400" lang="en-US"/>
              <a:t> </a:t>
            </a:r>
            <a:r>
              <a:rPr b="1" sz="2400" lang="en-US"/>
              <a:t>.</a:t>
            </a:r>
            <a:r>
              <a:rPr b="1" sz="2400" lang="en-US"/>
              <a:t>Share of profit received by a partner from the firm [Section 10(2A)]</a:t>
            </a:r>
            <a:endParaRPr lang="en-US"/>
          </a:p>
          <a:p>
            <a:pPr indent="0" marL="0">
              <a:buNone/>
            </a:pPr>
            <a:r>
              <a:rPr b="1" sz="2400" lang="en-US"/>
              <a:t> </a:t>
            </a:r>
            <a:r>
              <a:rPr b="1" sz="2400" lang="en-US"/>
              <a:t>As per section 10(2A), share of profit received by a partner from a firm is exempt from tax in the hands of the partner. Further, share of profit received by a partner of LLP from the LLP will be exempt from tax in the hands of such partner. This exemption is limited only to share of profit and does not apply to interest on capital and remuneration received by the partner from the firm/LLP.</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14" name=""/>
          <p:cNvSpPr>
            <a:spLocks noGrp="1"/>
          </p:cNvSpPr>
          <p:nvPr>
            <p:ph idx="1"/>
          </p:nvPr>
        </p:nvSpPr>
        <p:spPr>
          <a:xfrm>
            <a:off x="427662" y="364594"/>
            <a:ext cx="10852237" cy="5388907"/>
          </a:xfrm>
        </p:spPr>
        <p:txBody>
          <a:bodyPr/>
          <a:p>
            <a:pPr indent="0" marL="0">
              <a:buNone/>
            </a:pPr>
            <a:r>
              <a:rPr b="1" sz="2400" lang="en-US"/>
              <a:t>4</a:t>
            </a:r>
            <a:r>
              <a:rPr b="1" sz="2400" lang="en-US"/>
              <a:t> </a:t>
            </a:r>
            <a:r>
              <a:rPr b="1" sz="2400" lang="en-US"/>
              <a:t>.</a:t>
            </a:r>
            <a:r>
              <a:rPr b="1" sz="2400" lang="en-US"/>
              <a:t>Leave travel concession [Section 10(5)]</a:t>
            </a:r>
            <a:endParaRPr sz="2400" lang="en-US"/>
          </a:p>
          <a:p>
            <a:pPr indent="0" marL="0">
              <a:buNone/>
            </a:pPr>
            <a:r>
              <a:rPr b="1" sz="2400" lang="en-US"/>
              <a:t> </a:t>
            </a:r>
            <a:r>
              <a:rPr b="1" sz="2400" lang="en-US"/>
              <a:t>An employee can claim exemption under section 10(5) in respect of Leave Travel Concession. Exemption under section 10(5) is available to all employees (i.e. Indian as well as foreign citizens).</a:t>
            </a:r>
            <a:endParaRPr sz="2400" lang="en-US"/>
          </a:p>
          <a:p>
            <a:pPr indent="0" marL="0">
              <a:buNone/>
            </a:pPr>
            <a:r>
              <a:rPr sz="2400" lang="en-US"/>
              <a:t>Exemption is available in respect of value of any travel concession or assistance received or due to the employee from his employer (including former employer) for himself and his family members in connection with his proceeding on leave to any place in India.</a:t>
            </a:r>
            <a:endParaRPr sz="24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15" name=""/>
          <p:cNvSpPr>
            <a:spLocks noGrp="1"/>
          </p:cNvSpPr>
          <p:nvPr>
            <p:ph idx="1"/>
          </p:nvPr>
        </p:nvSpPr>
        <p:spPr>
          <a:xfrm>
            <a:off x="669881" y="451563"/>
            <a:ext cx="10852237" cy="5388907"/>
          </a:xfrm>
        </p:spPr>
        <p:txBody>
          <a:bodyPr>
            <a:normAutofit/>
          </a:bodyPr>
          <a:p>
            <a:pPr indent="0" marL="0">
              <a:buNone/>
            </a:pPr>
            <a:r>
              <a:rPr b="1" sz="2400" lang="en-US"/>
              <a:t>5</a:t>
            </a:r>
            <a:r>
              <a:rPr b="1" sz="2400" lang="en-US"/>
              <a:t> </a:t>
            </a:r>
            <a:r>
              <a:rPr b="1" sz="2400" lang="en-US"/>
              <a:t>.</a:t>
            </a:r>
            <a:r>
              <a:rPr b="1" sz="2400" lang="en-US"/>
              <a:t> </a:t>
            </a:r>
            <a:r>
              <a:rPr b="1" sz="2400" lang="en-US"/>
              <a:t>A</a:t>
            </a:r>
            <a:r>
              <a:rPr b="1" sz="2400" lang="en-US"/>
              <a:t>l</a:t>
            </a:r>
            <a:r>
              <a:rPr b="1" sz="2400" lang="en-US"/>
              <a:t>l</a:t>
            </a:r>
            <a:r>
              <a:rPr b="1" sz="2400" lang="en-US"/>
              <a:t>o</a:t>
            </a:r>
            <a:r>
              <a:rPr b="1" sz="2400" lang="en-US"/>
              <a:t>w</a:t>
            </a:r>
            <a:r>
              <a:rPr b="1" sz="2400" lang="en-US"/>
              <a:t>a</a:t>
            </a:r>
            <a:r>
              <a:rPr b="1" sz="2400" lang="en-US"/>
              <a:t>nce</a:t>
            </a:r>
            <a:r>
              <a:rPr b="1" sz="2400" lang="en-US"/>
              <a:t>/</a:t>
            </a:r>
            <a:r>
              <a:rPr b="1" sz="2400" lang="en-US"/>
              <a:t> </a:t>
            </a:r>
            <a:r>
              <a:rPr b="1" sz="2400" lang="en-US"/>
              <a:t>p</a:t>
            </a:r>
            <a:r>
              <a:rPr b="1" sz="2400" lang="en-US"/>
              <a:t>erquisites to Government employee outside India [Section 10(7)]</a:t>
            </a:r>
            <a:endParaRPr sz="2400" lang="en-US"/>
          </a:p>
          <a:p>
            <a:pPr indent="0" marL="0">
              <a:buNone/>
            </a:pPr>
            <a:r>
              <a:rPr b="1" sz="2400" lang="en-US"/>
              <a:t> </a:t>
            </a:r>
            <a:r>
              <a:rPr b="0" sz="2400" lang="en-US"/>
              <a:t>As per section 10(7), any allowances or perquisites paid or allowed as such outside India by the Government to a citizen of India for rendering service outside India is exempt from tax.</a:t>
            </a:r>
            <a:endParaRPr b="0" sz="2400" lang="en-US"/>
          </a:p>
          <a:p>
            <a:pPr indent="0" marL="0">
              <a:buNone/>
            </a:pPr>
            <a:r>
              <a:rPr b="1" sz="2400" lang="en-US"/>
              <a:t>6</a:t>
            </a:r>
            <a:r>
              <a:rPr b="1" sz="2400" lang="en-US"/>
              <a:t> </a:t>
            </a:r>
            <a:r>
              <a:rPr b="1" sz="2400" lang="en-US"/>
              <a:t>.</a:t>
            </a:r>
            <a:r>
              <a:rPr b="1" sz="2400" lang="en-US"/>
              <a:t> </a:t>
            </a:r>
            <a:r>
              <a:rPr b="1" sz="2400" lang="en-US"/>
              <a:t>I</a:t>
            </a:r>
            <a:r>
              <a:rPr b="1" sz="2400" lang="en-US"/>
              <a:t>n</a:t>
            </a:r>
            <a:r>
              <a:rPr b="1" sz="2400" lang="en-US"/>
              <a:t>c</a:t>
            </a:r>
            <a:r>
              <a:rPr b="1" sz="2400" lang="en-US"/>
              <a:t>ome of foreign Government employee under co-operative technical assistance programme [Section 10(8)]</a:t>
            </a:r>
            <a:endParaRPr sz="2400" lang="en-US"/>
          </a:p>
          <a:p>
            <a:pPr indent="0" marL="0">
              <a:buNone/>
            </a:pPr>
            <a:r>
              <a:rPr b="0" sz="2400" lang="en-US"/>
              <a:t>As per section 10(8), remuneration received directly or indirectly by an individual, from the foreign Government in connection with a co-operative technical assistance programme and projects in accordance with an agreement entered into by the Central Government and such foreign Government, is exempt from tax</a:t>
            </a:r>
            <a:endParaRPr sz="24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16" name=""/>
          <p:cNvSpPr>
            <a:spLocks noGrp="1"/>
          </p:cNvSpPr>
          <p:nvPr>
            <p:ph idx="1"/>
          </p:nvPr>
        </p:nvSpPr>
        <p:spPr>
          <a:xfrm>
            <a:off x="341391" y="381982"/>
            <a:ext cx="10852237" cy="5388907"/>
          </a:xfrm>
        </p:spPr>
        <p:txBody>
          <a:bodyPr>
            <a:normAutofit/>
          </a:bodyPr>
          <a:p>
            <a:pPr indent="0" marL="0">
              <a:buNone/>
            </a:pPr>
            <a:r>
              <a:rPr b="1" sz="2400" lang="en-US"/>
              <a:t>7</a:t>
            </a:r>
            <a:r>
              <a:rPr b="1" sz="2400" lang="en-US"/>
              <a:t> </a:t>
            </a:r>
            <a:r>
              <a:rPr b="1" sz="2400" lang="en-US"/>
              <a:t>.</a:t>
            </a:r>
            <a:r>
              <a:rPr b="1" sz="2400" lang="en-US"/>
              <a:t> </a:t>
            </a:r>
            <a:r>
              <a:rPr b="1" sz="2400" lang="en-US"/>
              <a:t>G</a:t>
            </a:r>
            <a:r>
              <a:rPr b="1" sz="2400" lang="en-US"/>
              <a:t>r</a:t>
            </a:r>
            <a:r>
              <a:rPr b="1" sz="2400" lang="en-US"/>
              <a:t>a</a:t>
            </a:r>
            <a:r>
              <a:rPr b="1" sz="2400" lang="en-US"/>
              <a:t>t</a:t>
            </a:r>
            <a:r>
              <a:rPr b="1" sz="2400" lang="en-US"/>
              <a:t>u</a:t>
            </a:r>
            <a:r>
              <a:rPr b="1" sz="2400" lang="en-US"/>
              <a:t>i</a:t>
            </a:r>
            <a:r>
              <a:rPr b="1" sz="2400" lang="en-US"/>
              <a:t>ty</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 </a:t>
            </a:r>
            <a:r>
              <a:rPr b="1" sz="2400" lang="en-US"/>
              <a:t>1</a:t>
            </a:r>
            <a:r>
              <a:rPr b="1" sz="2400" lang="en-US"/>
              <a:t>0</a:t>
            </a:r>
            <a:r>
              <a:rPr b="1" sz="2400" lang="en-US"/>
              <a:t> </a:t>
            </a:r>
            <a:r>
              <a:rPr b="1" sz="2400" lang="en-US"/>
              <a:t>{</a:t>
            </a:r>
            <a:r>
              <a:rPr b="1" sz="2400" lang="en-US"/>
              <a:t>1</a:t>
            </a:r>
            <a:r>
              <a:rPr b="1" sz="2400" lang="en-US"/>
              <a:t>0</a:t>
            </a:r>
            <a:r>
              <a:rPr b="1" sz="2400" lang="en-US"/>
              <a:t>}</a:t>
            </a:r>
            <a:r>
              <a:rPr b="1" sz="2400" lang="en-US"/>
              <a:t> </a:t>
            </a:r>
            <a:r>
              <a:rPr b="1" sz="2400" lang="en-US"/>
              <a:t>)</a:t>
            </a:r>
            <a:endParaRPr sz="2400" lang="en-US"/>
          </a:p>
          <a:p>
            <a:r>
              <a:rPr b="0" sz="2400" lang="en-US"/>
              <a:t>Death-cum-retirement gratuity received by Government servants [Section 10(1 0) (i)]</a:t>
            </a:r>
            <a:r>
              <a:rPr b="0" sz="2400" lang="en-US"/>
              <a:t> </a:t>
            </a:r>
            <a:r>
              <a:rPr b="0" sz="2400" lang="en-US"/>
              <a:t>-</a:t>
            </a:r>
            <a:r>
              <a:rPr b="0" sz="2400" lang="en-US"/>
              <a:t> </a:t>
            </a:r>
            <a:r>
              <a:rPr b="0" sz="2400" lang="en-US"/>
              <a:t>S</a:t>
            </a:r>
            <a:r>
              <a:rPr b="0" sz="2400" lang="en-US"/>
              <a:t>ection 10(10)(i) grants exemption to gratuity received by Government employee (i.e., Central Government or State Government or local authority).</a:t>
            </a:r>
            <a:endParaRPr sz="2400" lang="en-US"/>
          </a:p>
          <a:p>
            <a:r>
              <a:rPr b="0" sz="2400" lang="en-US"/>
              <a:t>As per section 10(1 0)(ii), exemption in respect of gratuity in case of employees covered by the Payment of Gratuity Act, 1972 will be lower of following</a:t>
            </a:r>
            <a:r>
              <a:rPr b="0" sz="2400" lang="en-US"/>
              <a:t>:</a:t>
            </a:r>
            <a:r>
              <a:rPr b="0" sz="2400" lang="en-US"/>
              <a:t>. </a:t>
            </a:r>
            <a:r>
              <a:rPr b="0" sz="2400" lang="en-US"/>
              <a:t>•	15 days’ salary × years of service.</a:t>
            </a:r>
            <a:endParaRPr sz="2400" lang="en-US"/>
          </a:p>
          <a:p>
            <a:r>
              <a:rPr b="0" sz="2400" lang="en-US"/>
              <a:t>	Maximum amount specified, i.e., Rs. 20,00,000*.</a:t>
            </a:r>
            <a:endParaRPr sz="2400" lang="en-US"/>
          </a:p>
          <a:p>
            <a:r>
              <a:rPr sz="2400" lang="en-US"/>
              <a:t>	Gratuity actually received.</a:t>
            </a:r>
            <a:endParaRPr sz="2400" lang="en-US"/>
          </a:p>
          <a:p>
            <a:endParaRPr altLang="en-US" lang="zh-CN"/>
          </a:p>
          <a:p>
            <a:endParaRPr altLang="en-US" lang="zh-CN"/>
          </a:p>
          <a:p>
            <a:endParaRPr altLang="en-US" lang="zh-CN"/>
          </a:p>
          <a:p>
            <a:endParaRPr altLang="en-US" lang="zh-CN"/>
          </a:p>
          <a:p>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17" name=""/>
          <p:cNvSpPr>
            <a:spLocks noGrp="1"/>
          </p:cNvSpPr>
          <p:nvPr>
            <p:ph idx="1"/>
          </p:nvPr>
        </p:nvSpPr>
        <p:spPr>
          <a:xfrm>
            <a:off x="462383" y="260930"/>
            <a:ext cx="10852237" cy="5388907"/>
          </a:xfrm>
        </p:spPr>
        <p:txBody>
          <a:bodyPr/>
          <a:p>
            <a:pPr indent="0" marL="0">
              <a:buNone/>
            </a:pPr>
            <a:r>
              <a:rPr b="1" sz="2400" lang="en-US"/>
              <a:t>8</a:t>
            </a:r>
            <a:r>
              <a:rPr b="1" sz="2400" lang="en-US"/>
              <a:t> </a:t>
            </a:r>
            <a:r>
              <a:rPr b="1" sz="2400" lang="en-US"/>
              <a:t>.</a:t>
            </a:r>
            <a:r>
              <a:rPr b="1" sz="2400" lang="en-US"/>
              <a:t>Pension [Section 10(10A)]:</a:t>
            </a:r>
            <a:endParaRPr sz="2400" lang="en-US"/>
          </a:p>
          <a:p>
            <a:pPr indent="0" marL="0">
              <a:buNone/>
            </a:pPr>
            <a:r>
              <a:rPr b="0" sz="2000" lang="en-US"/>
              <a:t>As per section 10(10A), any commuted pension, i.e., accumulated pension in lieu of monthly pension received by a Government employee is fully exempt from tax. Exemption is available only in respect of commuted pension and not in respect of un-commuted, i.e., monthly pension. Exemption in respect of commuted pension in case of a non-Government employee will be as follows:</a:t>
            </a:r>
            <a:endParaRPr sz="2400" lang="en-US"/>
          </a:p>
          <a:p>
            <a:pPr indent="0" marL="0">
              <a:buNone/>
            </a:pPr>
            <a:r>
              <a:rPr b="0" sz="2000" lang="en-US"/>
              <a:t>•	If the employee receives gratuity, one third of full value of commuted pension will be exempt from tax under section 10(10A).</a:t>
            </a:r>
            <a:endParaRPr sz="2400" lang="en-US"/>
          </a:p>
          <a:p>
            <a:pPr indent="0" marL="0">
              <a:buNone/>
            </a:pPr>
            <a:r>
              <a:rPr b="0" sz="2000" lang="en-US"/>
              <a:t>•	If the employee does not receive gratuity, one half of full value of commuted pension will be exempt from tax under section 10(10A).</a:t>
            </a:r>
            <a:endParaRPr sz="2400" lang="en-US"/>
          </a:p>
          <a:p>
            <a:pPr indent="0" marL="0">
              <a:buNone/>
            </a:pPr>
            <a:r>
              <a:rPr b="0" sz="2000" lang="en-US"/>
              <a:t> </a:t>
            </a:r>
            <a:r>
              <a:rPr b="0" sz="2000" lang="en-US"/>
              <a:t> </a:t>
            </a:r>
            <a:r>
              <a:rPr b="0" sz="2000" lang="en-US"/>
              <a:t> </a:t>
            </a:r>
            <a:endParaRPr sz="240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18" name=""/>
          <p:cNvSpPr>
            <a:spLocks noGrp="1"/>
          </p:cNvSpPr>
          <p:nvPr>
            <p:ph idx="1"/>
          </p:nvPr>
        </p:nvSpPr>
        <p:spPr>
          <a:xfrm>
            <a:off x="669882" y="372774"/>
            <a:ext cx="10852237" cy="5388907"/>
          </a:xfrm>
        </p:spPr>
        <p:txBody>
          <a:bodyPr/>
          <a:p>
            <a:pPr indent="0" marL="0">
              <a:buNone/>
            </a:pPr>
            <a:r>
              <a:rPr b="1" sz="2400" lang="en-US"/>
              <a:t>9</a:t>
            </a:r>
            <a:r>
              <a:rPr b="1" sz="2400" lang="en-US"/>
              <a:t> </a:t>
            </a:r>
            <a:r>
              <a:rPr b="1" sz="2400" lang="en-US"/>
              <a:t>.</a:t>
            </a:r>
            <a:r>
              <a:rPr b="1" sz="2400" lang="en-US"/>
              <a:t> </a:t>
            </a:r>
            <a:r>
              <a:rPr b="1" sz="2400" lang="en-US"/>
              <a:t>Leave salary [Section 10(10AA)]</a:t>
            </a:r>
            <a:endParaRPr sz="2400" lang="en-US"/>
          </a:p>
          <a:p>
            <a:pPr indent="0" marL="0">
              <a:buNone/>
            </a:pPr>
            <a:r>
              <a:rPr b="0" sz="2000" lang="en-US"/>
              <a:t>As per section 10(10AA), leave encashment by a Government employee at the time of retirement (whether on superannuation or otherwise) is exempt from tax. In the hands of non-Government employee exemption will be least of the following:</a:t>
            </a:r>
            <a:endParaRPr sz="2400" lang="en-US"/>
          </a:p>
          <a:p>
            <a:pPr indent="0" marL="0">
              <a:buNone/>
            </a:pPr>
            <a:r>
              <a:rPr b="0" sz="2000" lang="en-US"/>
              <a:t>1. </a:t>
            </a:r>
            <a:r>
              <a:rPr b="0" sz="2000" lang="en-US"/>
              <a:t>C</a:t>
            </a:r>
            <a:r>
              <a:rPr b="0" sz="2000" lang="en-US"/>
              <a:t>a</a:t>
            </a:r>
            <a:r>
              <a:rPr b="0" sz="2000" lang="en-US"/>
              <a:t>s</a:t>
            </a:r>
            <a:r>
              <a:rPr b="0" sz="2000" lang="en-US"/>
              <a:t>h</a:t>
            </a:r>
            <a:r>
              <a:rPr b="0" sz="2000" lang="en-US"/>
              <a:t> </a:t>
            </a:r>
            <a:r>
              <a:rPr b="0" sz="2000" lang="en-US"/>
              <a:t>e</a:t>
            </a:r>
            <a:r>
              <a:rPr b="0" sz="2000" lang="en-US"/>
              <a:t>q</a:t>
            </a:r>
            <a:r>
              <a:rPr b="0" sz="2000" lang="en-US"/>
              <a:t>u</a:t>
            </a:r>
            <a:r>
              <a:rPr b="0" sz="2000" lang="en-US"/>
              <a:t>ivalents</a:t>
            </a:r>
            <a:r>
              <a:rPr b="0" sz="2000" lang="en-US"/>
              <a:t> </a:t>
            </a:r>
            <a:r>
              <a:rPr b="0" sz="2000" lang="en-US"/>
              <a:t>of</a:t>
            </a:r>
            <a:r>
              <a:rPr b="0" sz="2000" lang="en-US"/>
              <a:t> </a:t>
            </a:r>
            <a:r>
              <a:rPr b="0" sz="2000" lang="en-US"/>
              <a:t> </a:t>
            </a:r>
            <a:r>
              <a:rPr b="0" sz="2000" lang="en-US"/>
              <a:t>l</a:t>
            </a:r>
            <a:r>
              <a:rPr b="0" sz="2000" lang="en-US"/>
              <a:t>e</a:t>
            </a:r>
            <a:r>
              <a:rPr b="0" sz="2000" lang="en-US"/>
              <a:t>a</a:t>
            </a:r>
            <a:r>
              <a:rPr b="0" sz="2000" lang="en-US"/>
              <a:t>v</a:t>
            </a:r>
            <a:r>
              <a:rPr b="0" sz="2000" lang="en-US"/>
              <a:t>e</a:t>
            </a:r>
            <a:r>
              <a:rPr b="0" sz="2000" lang="en-US"/>
              <a:t> </a:t>
            </a:r>
            <a:r>
              <a:rPr b="0" sz="2000" lang="en-US"/>
              <a:t>s</a:t>
            </a:r>
            <a:r>
              <a:rPr b="0" sz="2000" lang="en-US"/>
              <a:t>a</a:t>
            </a:r>
            <a:r>
              <a:rPr b="0" sz="2000" lang="en-US"/>
              <a:t>l</a:t>
            </a:r>
            <a:r>
              <a:rPr b="0" sz="2000" lang="en-US"/>
              <a:t>a</a:t>
            </a:r>
            <a:r>
              <a:rPr b="0" sz="2000" lang="en-US"/>
              <a:t>ry</a:t>
            </a:r>
            <a:r>
              <a:rPr b="0" sz="2000" lang="en-US"/>
              <a:t> </a:t>
            </a:r>
            <a:r>
              <a:rPr b="0" sz="2000" lang="en-US"/>
              <a:t>d</a:t>
            </a:r>
            <a:r>
              <a:rPr b="0" sz="2000" lang="en-US"/>
              <a:t>u</a:t>
            </a:r>
            <a:r>
              <a:rPr b="0" sz="2000" lang="en-US"/>
              <a:t>e</a:t>
            </a:r>
            <a:r>
              <a:rPr b="0" sz="2000" lang="en-US"/>
              <a:t> </a:t>
            </a:r>
            <a:r>
              <a:rPr b="0" sz="2000" lang="en-US"/>
              <a:t>a</a:t>
            </a:r>
            <a:r>
              <a:rPr b="0" sz="2000" lang="en-US"/>
              <a:t>t</a:t>
            </a:r>
            <a:r>
              <a:rPr b="0" sz="2000" lang="en-US"/>
              <a:t> </a:t>
            </a:r>
            <a:r>
              <a:rPr b="0" sz="2000" lang="en-US"/>
              <a:t>the</a:t>
            </a:r>
            <a:r>
              <a:rPr b="0" sz="2000" lang="en-US"/>
              <a:t> </a:t>
            </a:r>
            <a:r>
              <a:rPr b="0" sz="2000" lang="en-US"/>
              <a:t>t</a:t>
            </a:r>
            <a:r>
              <a:rPr b="0" sz="2000" lang="en-US"/>
              <a:t>i</a:t>
            </a:r>
            <a:r>
              <a:rPr b="0" sz="2000" lang="en-US"/>
              <a:t>m</a:t>
            </a:r>
            <a:r>
              <a:rPr b="0" sz="2000" lang="en-US"/>
              <a:t>e</a:t>
            </a:r>
            <a:r>
              <a:rPr b="0" sz="2000" lang="en-US"/>
              <a:t> </a:t>
            </a:r>
            <a:r>
              <a:rPr b="0" sz="2000" lang="en-US"/>
              <a:t>of</a:t>
            </a:r>
            <a:r>
              <a:rPr b="0" sz="2000" lang="en-US"/>
              <a:t> </a:t>
            </a:r>
            <a:r>
              <a:rPr b="0" sz="2000" lang="en-US"/>
              <a:t>r</a:t>
            </a:r>
            <a:r>
              <a:rPr b="0" sz="2000" lang="en-US"/>
              <a:t>e</a:t>
            </a:r>
            <a:r>
              <a:rPr b="0" sz="2000" lang="en-US"/>
              <a:t>t</a:t>
            </a:r>
            <a:r>
              <a:rPr b="0" sz="2000" lang="en-US"/>
              <a:t>i</a:t>
            </a:r>
            <a:r>
              <a:rPr b="0" sz="2000" lang="en-US"/>
              <a:t>rement</a:t>
            </a:r>
            <a:endParaRPr sz="2400" lang="en-US"/>
          </a:p>
          <a:p>
            <a:pPr indent="0" marL="0">
              <a:buNone/>
            </a:pPr>
            <a:r>
              <a:rPr b="0" sz="2000" lang="en-US"/>
              <a:t>2. </a:t>
            </a:r>
            <a:r>
              <a:rPr b="0" sz="2000" lang="en-US"/>
              <a:t>Amount</a:t>
            </a:r>
            <a:r>
              <a:rPr b="0" sz="2000" lang="en-US"/>
              <a:t> </a:t>
            </a:r>
            <a:r>
              <a:rPr b="0" sz="2000" lang="en-US"/>
              <a:t>c</a:t>
            </a:r>
            <a:r>
              <a:rPr b="0" sz="2000" lang="en-US"/>
              <a:t>a</a:t>
            </a:r>
            <a:r>
              <a:rPr b="0" sz="2000" lang="en-US"/>
              <a:t>l</a:t>
            </a:r>
            <a:r>
              <a:rPr b="0" sz="2000" lang="en-US"/>
              <a:t>c</a:t>
            </a:r>
            <a:r>
              <a:rPr b="0" sz="2000" lang="en-US"/>
              <a:t>ulated</a:t>
            </a:r>
            <a:r>
              <a:rPr b="0" sz="2000" lang="en-US"/>
              <a:t> </a:t>
            </a:r>
            <a:r>
              <a:rPr b="0" sz="2000" lang="en-US"/>
              <a:t>a</a:t>
            </a:r>
            <a:r>
              <a:rPr b="0" sz="2000" lang="en-US"/>
              <a:t>t</a:t>
            </a:r>
            <a:r>
              <a:rPr b="0" sz="2000" lang="en-US"/>
              <a:t> </a:t>
            </a:r>
            <a:r>
              <a:rPr b="0" sz="2000" lang="en-US"/>
              <a:t>a</a:t>
            </a:r>
            <a:r>
              <a:rPr b="0" sz="2000" lang="en-US"/>
              <a:t>v</a:t>
            </a:r>
            <a:r>
              <a:rPr b="0" sz="2000" lang="en-US"/>
              <a:t>e</a:t>
            </a:r>
            <a:r>
              <a:rPr b="0" sz="2000" lang="en-US"/>
              <a:t>r</a:t>
            </a:r>
            <a:r>
              <a:rPr b="0" sz="2000" lang="en-US"/>
              <a:t>age</a:t>
            </a:r>
            <a:r>
              <a:rPr b="0" sz="2000" lang="en-US"/>
              <a:t> </a:t>
            </a:r>
            <a:r>
              <a:rPr b="0" sz="2000" lang="en-US"/>
              <a:t>s</a:t>
            </a:r>
            <a:r>
              <a:rPr b="0" sz="2000" lang="en-US"/>
              <a:t>a</a:t>
            </a:r>
            <a:r>
              <a:rPr b="0" sz="2000" lang="en-US"/>
              <a:t>l</a:t>
            </a:r>
            <a:r>
              <a:rPr b="0" sz="2000" lang="en-US"/>
              <a:t>a</a:t>
            </a:r>
            <a:r>
              <a:rPr b="0" sz="2000" lang="en-US"/>
              <a:t>ry</a:t>
            </a:r>
            <a:r>
              <a:rPr b="0" sz="2000" lang="en-US"/>
              <a:t> </a:t>
            </a:r>
            <a:r>
              <a:rPr b="0" sz="2000" lang="en-US"/>
              <a:t>of</a:t>
            </a:r>
            <a:r>
              <a:rPr b="0" sz="2000" lang="en-US"/>
              <a:t> </a:t>
            </a:r>
            <a:r>
              <a:rPr b="0" sz="2000" lang="en-US"/>
              <a:t>1</a:t>
            </a:r>
            <a:r>
              <a:rPr b="0" sz="2000" lang="en-US"/>
              <a:t>0</a:t>
            </a:r>
            <a:r>
              <a:rPr b="0" sz="2000" lang="en-US"/>
              <a:t> </a:t>
            </a:r>
            <a:r>
              <a:rPr b="0" sz="2000" lang="en-US"/>
              <a:t>m</a:t>
            </a:r>
            <a:r>
              <a:rPr b="0" sz="2000" lang="en-US"/>
              <a:t>o</a:t>
            </a:r>
            <a:r>
              <a:rPr b="0" sz="2000" lang="en-US"/>
              <a:t>n</a:t>
            </a:r>
            <a:r>
              <a:rPr b="0" sz="2000" lang="en-US"/>
              <a:t>t</a:t>
            </a:r>
            <a:r>
              <a:rPr b="0" sz="2000" lang="en-US"/>
              <a:t>h</a:t>
            </a:r>
            <a:r>
              <a:rPr b="0" sz="2000" lang="en-US"/>
              <a:t>s</a:t>
            </a:r>
            <a:endParaRPr sz="2400" lang="en-US"/>
          </a:p>
          <a:p>
            <a:pPr indent="0" marL="0">
              <a:buNone/>
            </a:pPr>
            <a:r>
              <a:rPr b="0" sz="2000" lang="en-US"/>
              <a:t>3. Maximum amount as specified by the Government, i.e., Rs. 3,00,000.</a:t>
            </a:r>
            <a:endParaRPr sz="2400" lang="en-US"/>
          </a:p>
          <a:p>
            <a:pPr indent="0" marL="0">
              <a:buNone/>
            </a:pPr>
            <a:r>
              <a:rPr b="0" sz="2000" lang="en-US"/>
              <a:t>4. Leave encashment actually received at the time of retire</a:t>
            </a:r>
            <a:r>
              <a:rPr b="0" sz="2000" lang="en-US"/>
              <a:t>m</a:t>
            </a:r>
            <a:r>
              <a:rPr b="0" sz="2000" lang="en-US"/>
              <a:t>e</a:t>
            </a:r>
            <a:r>
              <a:rPr b="0" sz="2000" lang="en-US"/>
              <a:t>n</a:t>
            </a:r>
            <a:r>
              <a:rPr b="0" sz="2000" lang="en-US"/>
              <a:t>t</a:t>
            </a:r>
            <a:endParaRPr sz="2400" lang="en-US"/>
          </a:p>
          <a:p>
            <a:pPr indent="0" marL="0">
              <a:buNone/>
            </a:pPr>
            <a:endParaRPr sz="240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19" name=""/>
          <p:cNvSpPr>
            <a:spLocks noGrp="1"/>
          </p:cNvSpPr>
          <p:nvPr>
            <p:ph idx="1"/>
          </p:nvPr>
        </p:nvSpPr>
        <p:spPr>
          <a:xfrm>
            <a:off x="306199" y="402076"/>
            <a:ext cx="10852237" cy="5388907"/>
          </a:xfrm>
        </p:spPr>
        <p:txBody>
          <a:bodyPr/>
          <a:p>
            <a:pPr indent="0" marL="0">
              <a:buNone/>
            </a:pPr>
            <a:r>
              <a:rPr b="1" sz="2400" lang="en-US"/>
              <a:t>1</a:t>
            </a:r>
            <a:r>
              <a:rPr b="1" sz="2400" lang="en-US"/>
              <a:t>0</a:t>
            </a:r>
            <a:r>
              <a:rPr b="1" sz="2400" lang="en-US"/>
              <a:t> </a:t>
            </a:r>
            <a:r>
              <a:rPr b="1" sz="2400" lang="en-US"/>
              <a:t>.</a:t>
            </a:r>
            <a:r>
              <a:rPr b="1" sz="2400" lang="en-US"/>
              <a:t> </a:t>
            </a:r>
            <a:r>
              <a:rPr b="1" sz="2400" lang="en-US"/>
              <a:t>Retrenchment compensation [Section 10(10B)]</a:t>
            </a:r>
            <a:endParaRPr sz="2400" lang="en-US"/>
          </a:p>
          <a:p>
            <a:pPr indent="0" marL="0">
              <a:buNone/>
            </a:pPr>
            <a:r>
              <a:rPr b="0" sz="2000" lang="en-US"/>
              <a:t>As per section 10(10B), compensation received at the time of retrenchment is exempt from tax to the extent of lower of the following:</a:t>
            </a:r>
            <a:endParaRPr sz="2400" lang="en-US"/>
          </a:p>
          <a:p>
            <a:pPr indent="0" marL="0">
              <a:buNone/>
            </a:pPr>
            <a:r>
              <a:rPr b="0" sz="2000" lang="en-US"/>
              <a:t>(a) An amount calculated in accordance with the provisions of section 25F(b) of the Industrial Dispute Act, 1947; or</a:t>
            </a:r>
            <a:endParaRPr sz="2400" lang="en-US"/>
          </a:p>
          <a:p>
            <a:pPr indent="0" marL="0">
              <a:buNone/>
            </a:pPr>
            <a:r>
              <a:rPr b="0" sz="2000" lang="en-US"/>
              <a:t>(b) Maximum amount specified by the Central Government (Rs. 5,00,000);</a:t>
            </a:r>
            <a:endParaRPr sz="2400" lang="en-US"/>
          </a:p>
          <a:p>
            <a:pPr indent="0" marL="0">
              <a:buNone/>
            </a:pPr>
            <a:r>
              <a:rPr b="0" sz="2000" lang="en-US"/>
              <a:t>(c) Actual amount received.</a:t>
            </a:r>
            <a:endParaRPr sz="2400" lang="en-US"/>
          </a:p>
          <a:p>
            <a:pPr indent="0" marL="0">
              <a:buNone/>
            </a:pPr>
            <a:r>
              <a:rPr sz="2400" lang="en-US"/>
              <a:t>T</a:t>
            </a:r>
            <a:r>
              <a:rPr sz="2400" lang="en-US"/>
              <a:t>h</a:t>
            </a:r>
            <a:r>
              <a:rPr sz="2400" lang="en-US"/>
              <a:t>i</a:t>
            </a:r>
            <a:r>
              <a:rPr sz="2400" lang="en-US"/>
              <a:t>s</a:t>
            </a:r>
            <a:r>
              <a:rPr sz="2400" lang="en-US"/>
              <a:t> </a:t>
            </a:r>
            <a:r>
              <a:rPr sz="2400" lang="en-US"/>
              <a:t>e</a:t>
            </a:r>
            <a:r>
              <a:rPr sz="2400" lang="en-US"/>
              <a:t>x</a:t>
            </a:r>
            <a:r>
              <a:rPr sz="2400" lang="en-US"/>
              <a:t>e</a:t>
            </a:r>
            <a:r>
              <a:rPr sz="2400" lang="en-US"/>
              <a:t>mpt</a:t>
            </a:r>
            <a:r>
              <a:rPr sz="2400" lang="en-US"/>
              <a:t>ion</a:t>
            </a:r>
            <a:r>
              <a:rPr sz="2400" lang="en-US"/>
              <a:t> </a:t>
            </a:r>
            <a:r>
              <a:rPr sz="2400" lang="en-US"/>
              <a:t>with</a:t>
            </a:r>
            <a:r>
              <a:rPr sz="2400" lang="en-US"/>
              <a:t> </a:t>
            </a:r>
            <a:r>
              <a:rPr sz="2400" lang="en-US"/>
              <a:t>b</a:t>
            </a:r>
            <a:r>
              <a:rPr sz="2400" lang="en-US"/>
              <a:t>e</a:t>
            </a:r>
            <a:r>
              <a:rPr sz="2400" lang="en-US"/>
              <a:t> </a:t>
            </a:r>
            <a:r>
              <a:rPr sz="2400" lang="en-US"/>
              <a:t>a</a:t>
            </a:r>
            <a:r>
              <a:rPr sz="2400" lang="en-US"/>
              <a:t>v</a:t>
            </a:r>
            <a:r>
              <a:rPr sz="2400" lang="en-US"/>
              <a:t>a</a:t>
            </a:r>
            <a:r>
              <a:rPr sz="2400" lang="en-US"/>
              <a:t>ilable</a:t>
            </a:r>
            <a:r>
              <a:rPr sz="2400" lang="en-US"/>
              <a:t> </a:t>
            </a:r>
            <a:r>
              <a:rPr sz="2400" lang="en-US"/>
              <a:t>o</a:t>
            </a:r>
            <a:r>
              <a:rPr sz="2400" lang="en-US"/>
              <a:t>n</a:t>
            </a:r>
            <a:r>
              <a:rPr sz="2400" lang="en-US"/>
              <a:t>l</a:t>
            </a:r>
            <a:r>
              <a:rPr sz="2400" lang="en-US"/>
              <a:t>y</a:t>
            </a:r>
            <a:r>
              <a:rPr sz="2400" lang="en-US"/>
              <a:t> </a:t>
            </a:r>
            <a:r>
              <a:rPr sz="2400" lang="en-US"/>
              <a:t>to</a:t>
            </a:r>
            <a:r>
              <a:rPr sz="2400" lang="en-US"/>
              <a:t> </a:t>
            </a:r>
            <a:r>
              <a:rPr sz="2400" lang="en-US"/>
              <a:t>w</a:t>
            </a:r>
            <a:r>
              <a:rPr sz="2400" lang="en-US"/>
              <a:t>o</a:t>
            </a:r>
            <a:r>
              <a:rPr sz="2400" lang="en-US"/>
              <a:t>r</a:t>
            </a:r>
            <a:r>
              <a:rPr sz="2400" lang="en-US"/>
              <a:t>k</a:t>
            </a:r>
            <a:r>
              <a:rPr sz="2400" lang="en-US"/>
              <a:t>m</a:t>
            </a:r>
            <a:r>
              <a:rPr sz="2400" lang="en-US"/>
              <a:t>e</a:t>
            </a:r>
            <a:r>
              <a:rPr sz="2400" lang="en-US"/>
              <a:t>n</a:t>
            </a:r>
            <a:r>
              <a:rPr sz="2400" lang="en-US"/>
              <a:t> </a:t>
            </a:r>
            <a:r>
              <a:rPr sz="2400" lang="en-US"/>
              <a:t>a</a:t>
            </a:r>
            <a:r>
              <a:rPr sz="2400" lang="en-US"/>
              <a:t>s</a:t>
            </a:r>
            <a:r>
              <a:rPr sz="2400" lang="en-US"/>
              <a:t> </a:t>
            </a:r>
            <a:r>
              <a:rPr sz="2400" lang="en-US"/>
              <a:t>d</a:t>
            </a:r>
            <a:r>
              <a:rPr sz="2400" lang="en-US"/>
              <a:t>e</a:t>
            </a:r>
            <a:r>
              <a:rPr sz="2400" lang="en-US"/>
              <a:t>f</a:t>
            </a:r>
            <a:r>
              <a:rPr sz="2400" lang="en-US"/>
              <a:t>i</a:t>
            </a:r>
            <a:r>
              <a:rPr sz="2400" lang="en-US"/>
              <a:t>ned</a:t>
            </a:r>
            <a:r>
              <a:rPr sz="2400" lang="en-US"/>
              <a:t> </a:t>
            </a:r>
            <a:r>
              <a:rPr sz="2400" lang="en-US"/>
              <a:t>in</a:t>
            </a:r>
            <a:r>
              <a:rPr sz="2400" lang="en-US"/>
              <a:t> </a:t>
            </a:r>
            <a:r>
              <a:rPr sz="2400" lang="en-US"/>
              <a:t>I</a:t>
            </a:r>
            <a:r>
              <a:rPr sz="2400" lang="en-US"/>
              <a:t>n</a:t>
            </a:r>
            <a:r>
              <a:rPr sz="2400" lang="en-US"/>
              <a:t>d</a:t>
            </a:r>
            <a:r>
              <a:rPr sz="2400" lang="en-US"/>
              <a:t>u</a:t>
            </a:r>
            <a:r>
              <a:rPr sz="2400" lang="en-US"/>
              <a:t>strial</a:t>
            </a:r>
            <a:r>
              <a:rPr sz="2400" lang="en-US"/>
              <a:t> </a:t>
            </a:r>
            <a:r>
              <a:rPr sz="2400" lang="en-US"/>
              <a:t>D</a:t>
            </a:r>
            <a:r>
              <a:rPr sz="2400" lang="en-US"/>
              <a:t>i</a:t>
            </a:r>
            <a:r>
              <a:rPr sz="2400" lang="en-US"/>
              <a:t>s</a:t>
            </a:r>
            <a:r>
              <a:rPr sz="2400" lang="en-US"/>
              <a:t>p</a:t>
            </a:r>
            <a:r>
              <a:rPr sz="2400" lang="en-US"/>
              <a:t>u</a:t>
            </a:r>
            <a:r>
              <a:rPr sz="2400" lang="en-US"/>
              <a:t>tes</a:t>
            </a:r>
            <a:r>
              <a:rPr sz="2400" lang="en-US"/>
              <a:t> </a:t>
            </a:r>
            <a:r>
              <a:rPr sz="2400" lang="en-US"/>
              <a:t>A</a:t>
            </a:r>
            <a:r>
              <a:rPr sz="2400" lang="en-US"/>
              <a:t>c</a:t>
            </a:r>
            <a:r>
              <a:rPr sz="2400" lang="en-US"/>
              <a:t>t</a:t>
            </a:r>
            <a:r>
              <a:rPr sz="2400" lang="en-US"/>
              <a:t> </a:t>
            </a:r>
            <a:r>
              <a:rPr sz="2400" lang="en-US"/>
              <a:t>,</a:t>
            </a:r>
            <a:r>
              <a:rPr sz="2400" lang="en-US"/>
              <a:t> </a:t>
            </a:r>
            <a:r>
              <a:rPr sz="2400" lang="en-US"/>
              <a:t>1</a:t>
            </a:r>
            <a:r>
              <a:rPr sz="2400" lang="en-US"/>
              <a:t>9</a:t>
            </a:r>
            <a:r>
              <a:rPr sz="2400" lang="en-US"/>
              <a:t>4</a:t>
            </a:r>
            <a:r>
              <a:rPr sz="2400" lang="en-US"/>
              <a:t>7</a:t>
            </a:r>
            <a:endParaRPr sz="240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0" name=""/>
          <p:cNvSpPr>
            <a:spLocks noGrp="1"/>
          </p:cNvSpPr>
          <p:nvPr>
            <p:ph idx="1"/>
          </p:nvPr>
        </p:nvSpPr>
        <p:spPr>
          <a:xfrm>
            <a:off x="289136" y="398733"/>
            <a:ext cx="10852237" cy="5388907"/>
          </a:xfrm>
        </p:spPr>
        <p:txBody>
          <a:bodyPr/>
          <a:p>
            <a:pPr indent="0" marL="0">
              <a:buNone/>
            </a:pPr>
            <a:r>
              <a:rPr b="1" sz="2400" lang="en-US"/>
              <a:t>1</a:t>
            </a:r>
            <a:r>
              <a:rPr b="1" sz="2400" lang="en-US"/>
              <a:t>1</a:t>
            </a:r>
            <a:r>
              <a:rPr b="1" sz="2400" lang="en-US"/>
              <a:t> </a:t>
            </a:r>
            <a:r>
              <a:rPr b="1" sz="2400" lang="en-US"/>
              <a:t>.</a:t>
            </a:r>
            <a:r>
              <a:rPr b="1" sz="2400" lang="en-US"/>
              <a:t>Compensation for Bhopal Gas Leak Disaster [Section 10(10BB)]</a:t>
            </a:r>
            <a:endParaRPr sz="2400" lang="en-US"/>
          </a:p>
          <a:p>
            <a:pPr indent="0" marL="0">
              <a:buNone/>
            </a:pPr>
            <a:r>
              <a:rPr sz="2000" lang="en-US"/>
              <a:t>Compensation [in accordance with Bhopal Gas Leak Disaster (Processing of Claims) Act, 1985] received by victims of Bhopal gas leak disaster is exempt from tax. However, compensation received for any expenditure which is allowed as deduction from taxable income is not exempt.</a:t>
            </a:r>
            <a:endParaRPr sz="2400" lang="en-US"/>
          </a:p>
          <a:p>
            <a:pPr indent="0" marL="0">
              <a:buNone/>
            </a:pPr>
            <a:r>
              <a:rPr b="1" sz="2400" lang="en-US"/>
              <a:t>1</a:t>
            </a:r>
            <a:r>
              <a:rPr b="1" sz="2400" lang="en-US"/>
              <a:t>2</a:t>
            </a:r>
            <a:r>
              <a:rPr b="1" sz="2400" lang="en-US"/>
              <a:t>.</a:t>
            </a:r>
            <a:r>
              <a:rPr b="1" sz="2400" lang="en-US"/>
              <a:t>Compensation on account of any disaster [Section 10(1 0B C)]</a:t>
            </a:r>
            <a:endParaRPr sz="2400" lang="en-US"/>
          </a:p>
          <a:p>
            <a:pPr indent="0" marL="0">
              <a:buNone/>
            </a:pPr>
            <a:r>
              <a:rPr b="1" sz="2400" lang="en-US"/>
              <a:t> </a:t>
            </a:r>
            <a:r>
              <a:rPr b="0" sz="2000" lang="en-US"/>
              <a:t>Any amount received from the Central Government or State Government or a Local Authority by an individual or his legal heirs as compensation on account of any disaster is exempt from tax.</a:t>
            </a:r>
            <a:endParaRPr sz="240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21" name=""/>
          <p:cNvSpPr>
            <a:spLocks noGrp="1"/>
          </p:cNvSpPr>
          <p:nvPr>
            <p:ph idx="1"/>
          </p:nvPr>
        </p:nvSpPr>
        <p:spPr>
          <a:xfrm>
            <a:off x="392790" y="381740"/>
            <a:ext cx="10852237" cy="6011903"/>
          </a:xfrm>
        </p:spPr>
        <p:txBody>
          <a:bodyPr>
            <a:normAutofit/>
          </a:bodyPr>
          <a:p>
            <a:pPr indent="0" marL="0">
              <a:buNone/>
            </a:pPr>
            <a:r>
              <a:rPr b="1" sz="2400" lang="en-US"/>
              <a:t>1</a:t>
            </a:r>
            <a:r>
              <a:rPr b="1" sz="2400" lang="en-US"/>
              <a:t>3</a:t>
            </a:r>
            <a:r>
              <a:rPr b="1" sz="2400" lang="en-US"/>
              <a:t> </a:t>
            </a:r>
            <a:r>
              <a:rPr b="1" sz="2400" lang="en-US"/>
              <a:t>.</a:t>
            </a:r>
            <a:r>
              <a:rPr b="1" sz="2400" lang="en-US"/>
              <a:t> </a:t>
            </a:r>
            <a:r>
              <a:rPr b="1" sz="2400" lang="en-US"/>
              <a:t>R</a:t>
            </a:r>
            <a:r>
              <a:rPr b="1" sz="2400" lang="en-US"/>
              <a:t>e</a:t>
            </a:r>
            <a:r>
              <a:rPr b="1" sz="2400" lang="en-US"/>
              <a:t>t</a:t>
            </a:r>
            <a:r>
              <a:rPr b="1" sz="2400" lang="en-US"/>
              <a:t>i</a:t>
            </a:r>
            <a:r>
              <a:rPr b="1" sz="2400" lang="en-US"/>
              <a:t>rement</a:t>
            </a:r>
            <a:r>
              <a:rPr b="1" sz="2400" lang="en-US"/>
              <a:t> </a:t>
            </a:r>
            <a:r>
              <a:rPr b="1" sz="2400" lang="en-US"/>
              <a:t>c</a:t>
            </a:r>
            <a:r>
              <a:rPr b="1" sz="2400" lang="en-US"/>
              <a:t>o</a:t>
            </a:r>
            <a:r>
              <a:rPr b="1" sz="2400" lang="en-US"/>
              <a:t>m</a:t>
            </a:r>
            <a:r>
              <a:rPr b="1" sz="2400" lang="en-US"/>
              <a:t>p</a:t>
            </a:r>
            <a:r>
              <a:rPr b="1" sz="2400" lang="en-US"/>
              <a:t>e</a:t>
            </a:r>
            <a:r>
              <a:rPr b="1" sz="2400" lang="en-US"/>
              <a:t>n</a:t>
            </a:r>
            <a:r>
              <a:rPr b="1" sz="2400" lang="en-US"/>
              <a:t>s</a:t>
            </a:r>
            <a:r>
              <a:rPr b="1" sz="2400" lang="en-US"/>
              <a:t>a</a:t>
            </a:r>
            <a:r>
              <a:rPr b="1" sz="2400" lang="en-US"/>
              <a:t>tion</a:t>
            </a:r>
            <a:r>
              <a:rPr b="1" sz="2400" lang="en-US"/>
              <a:t> </a:t>
            </a:r>
            <a:r>
              <a:rPr b="1" sz="2400" lang="en-US"/>
              <a:t>f</a:t>
            </a:r>
            <a:r>
              <a:rPr b="1" sz="2400" lang="en-US"/>
              <a:t>r</a:t>
            </a:r>
            <a:r>
              <a:rPr b="1" sz="2400" lang="en-US"/>
              <a:t>om</a:t>
            </a:r>
            <a:r>
              <a:rPr b="1" sz="2400" lang="en-US"/>
              <a:t> </a:t>
            </a:r>
            <a:r>
              <a:rPr b="1" sz="2400" lang="en-US"/>
              <a:t>a</a:t>
            </a:r>
            <a:r>
              <a:rPr b="1" sz="2400" lang="en-US"/>
              <a:t> </a:t>
            </a:r>
            <a:r>
              <a:rPr b="1" sz="2400" lang="en-US"/>
              <a:t>P</a:t>
            </a:r>
            <a:r>
              <a:rPr b="1" sz="2400" lang="en-US"/>
              <a:t>u</a:t>
            </a:r>
            <a:r>
              <a:rPr b="1" sz="2400" lang="en-US"/>
              <a:t>blic</a:t>
            </a:r>
            <a:r>
              <a:rPr b="1" sz="2400" lang="en-US"/>
              <a:t> </a:t>
            </a:r>
            <a:r>
              <a:rPr b="1" sz="2400" lang="en-US"/>
              <a:t>S</a:t>
            </a:r>
            <a:r>
              <a:rPr b="1" sz="2400" lang="en-US"/>
              <a:t>e</a:t>
            </a:r>
            <a:r>
              <a:rPr b="1" sz="2400" lang="en-US"/>
              <a:t>c</a:t>
            </a:r>
            <a:r>
              <a:rPr b="1" sz="2400" lang="en-US"/>
              <a:t>t</a:t>
            </a:r>
            <a:r>
              <a:rPr b="1" sz="2400" lang="en-US"/>
              <a:t>o</a:t>
            </a:r>
            <a:r>
              <a:rPr b="1" sz="2400" lang="en-US"/>
              <a:t>r</a:t>
            </a:r>
            <a:r>
              <a:rPr b="1" sz="2400" lang="en-US"/>
              <a:t> </a:t>
            </a:r>
            <a:r>
              <a:rPr b="1" sz="2400" lang="en-US"/>
              <a:t>C</a:t>
            </a:r>
            <a:r>
              <a:rPr b="1" sz="2400" lang="en-US"/>
              <a:t>o</a:t>
            </a:r>
            <a:r>
              <a:rPr b="1" sz="2400" lang="en-US"/>
              <a:t>m</a:t>
            </a:r>
            <a:r>
              <a:rPr b="1" sz="2400" lang="en-US"/>
              <a:t>p</a:t>
            </a:r>
            <a:r>
              <a:rPr b="1" sz="2400" lang="en-US"/>
              <a:t>a</a:t>
            </a:r>
            <a:r>
              <a:rPr b="1" sz="2400" lang="en-US"/>
              <a:t>ny</a:t>
            </a:r>
            <a:r>
              <a:rPr b="1" sz="2400" lang="en-US"/>
              <a:t> </a:t>
            </a:r>
            <a:r>
              <a:rPr b="1" sz="2400" lang="en-US"/>
              <a:t>o</a:t>
            </a:r>
            <a:r>
              <a:rPr b="1" sz="2400" lang="en-US"/>
              <a:t>r</a:t>
            </a:r>
            <a:r>
              <a:rPr b="1" sz="2400" lang="en-US"/>
              <a:t> </a:t>
            </a:r>
            <a:r>
              <a:rPr b="1" sz="2400" lang="en-US"/>
              <a:t>a</a:t>
            </a:r>
            <a:r>
              <a:rPr b="1" sz="2400" lang="en-US"/>
              <a:t>ny</a:t>
            </a:r>
            <a:r>
              <a:rPr b="1" sz="2400" lang="en-US"/>
              <a:t> </a:t>
            </a:r>
            <a:r>
              <a:rPr b="1" sz="2400" lang="en-US"/>
              <a:t>o</a:t>
            </a:r>
            <a:r>
              <a:rPr b="1" sz="2400" lang="en-US"/>
              <a:t>t</a:t>
            </a:r>
            <a:r>
              <a:rPr b="1" sz="2400" lang="en-US"/>
              <a:t>h</a:t>
            </a:r>
            <a:r>
              <a:rPr b="1" sz="2400" lang="en-US"/>
              <a:t>e</a:t>
            </a:r>
            <a:r>
              <a:rPr b="1" sz="2400" lang="en-US"/>
              <a:t>r</a:t>
            </a:r>
            <a:r>
              <a:rPr b="1" sz="2400" lang="en-US"/>
              <a:t> </a:t>
            </a:r>
            <a:r>
              <a:rPr b="1" sz="2400" lang="en-US"/>
              <a:t>c</a:t>
            </a:r>
            <a:r>
              <a:rPr b="1" sz="2400" lang="en-US"/>
              <a:t>o</a:t>
            </a:r>
            <a:r>
              <a:rPr b="1" sz="2400" lang="en-US"/>
              <a:t>m</a:t>
            </a:r>
            <a:r>
              <a:rPr b="1" sz="2400" lang="en-US"/>
              <a:t>p</a:t>
            </a:r>
            <a:r>
              <a:rPr b="1" sz="2400" lang="en-US"/>
              <a:t>any</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 </a:t>
            </a:r>
            <a:r>
              <a:rPr b="1" sz="2400" lang="en-US"/>
              <a:t>1</a:t>
            </a:r>
            <a:r>
              <a:rPr b="1" sz="2400" lang="en-US"/>
              <a:t>0</a:t>
            </a:r>
            <a:r>
              <a:rPr b="1" sz="2400" lang="en-US"/>
              <a:t> </a:t>
            </a:r>
            <a:r>
              <a:rPr b="1" sz="2400" lang="en-US"/>
              <a:t>(</a:t>
            </a:r>
            <a:r>
              <a:rPr b="1" sz="2400" lang="en-US"/>
              <a:t> </a:t>
            </a:r>
            <a:r>
              <a:rPr b="1" sz="2400" lang="en-US"/>
              <a:t>1</a:t>
            </a:r>
            <a:r>
              <a:rPr b="1" sz="2400" lang="en-US"/>
              <a:t>0</a:t>
            </a:r>
            <a:r>
              <a:rPr b="1" sz="2400" lang="en-US"/>
              <a:t>C</a:t>
            </a:r>
            <a:r>
              <a:rPr b="1" sz="2400" lang="en-US"/>
              <a:t>)</a:t>
            </a:r>
            <a:r>
              <a:rPr b="1" sz="2400" lang="en-US"/>
              <a:t> </a:t>
            </a:r>
            <a:endParaRPr sz="2400" lang="en-US"/>
          </a:p>
          <a:p>
            <a:pPr indent="0" marL="0">
              <a:buNone/>
            </a:pPr>
            <a:r>
              <a:rPr b="0" sz="1800" lang="en-US"/>
              <a:t>•	Compensation is received by an employee of following undertakings-</a:t>
            </a:r>
            <a:endParaRPr sz="2400" lang="en-US"/>
          </a:p>
          <a:p>
            <a:pPr indent="0" marL="0">
              <a:buNone/>
            </a:pPr>
            <a:r>
              <a:rPr b="0" sz="1800" lang="en-US"/>
              <a:t>a) public sector company ; or</a:t>
            </a:r>
            <a:endParaRPr sz="2400" lang="en-US"/>
          </a:p>
          <a:p>
            <a:pPr indent="0" marL="0">
              <a:buNone/>
            </a:pPr>
            <a:r>
              <a:rPr b="0" sz="1800" lang="en-US"/>
              <a:t>b) any other company ; or</a:t>
            </a:r>
            <a:endParaRPr sz="2400" lang="en-US"/>
          </a:p>
          <a:p>
            <a:pPr indent="0" marL="0">
              <a:buNone/>
            </a:pPr>
            <a:r>
              <a:rPr b="0" sz="1800" lang="en-US"/>
              <a:t>c) an authority established under a Central, State or Provincial Act ; or</a:t>
            </a:r>
            <a:endParaRPr sz="2400" lang="en-US"/>
          </a:p>
          <a:p>
            <a:pPr indent="0" marL="0">
              <a:buNone/>
            </a:pPr>
            <a:r>
              <a:rPr b="0" sz="1800" lang="en-US"/>
              <a:t>d) a local authority ; or</a:t>
            </a:r>
            <a:endParaRPr sz="2400" lang="en-US"/>
          </a:p>
          <a:p>
            <a:pPr indent="0" marL="0">
              <a:buNone/>
            </a:pPr>
            <a:r>
              <a:rPr b="0" sz="1800" lang="en-US"/>
              <a:t>e) a co-operative society ; or</a:t>
            </a:r>
            <a:endParaRPr sz="2400" lang="en-US"/>
          </a:p>
          <a:p>
            <a:pPr indent="0" marL="0">
              <a:buNone/>
            </a:pPr>
            <a:r>
              <a:rPr b="0" sz="1800" lang="en-US"/>
              <a:t>f) a University established or incorporated by or under a Central, State or Provincial Act and an institution declared to be a University under section 3 of the University Grants Commission Act, 1956 (3 of 1956) ; or</a:t>
            </a:r>
            <a:endParaRPr sz="2400" lang="en-US"/>
          </a:p>
          <a:p>
            <a:pPr indent="0" marL="0">
              <a:buNone/>
            </a:pPr>
            <a:r>
              <a:rPr b="0" sz="1800" lang="en-US"/>
              <a:t>g) an Indian Institute of Technology within the meaning of clause (g) of section 3 of the Institutes of Technology Act, 1961 (59 of 1961) ; or</a:t>
            </a:r>
            <a:endParaRPr sz="2400" lang="en-US"/>
          </a:p>
          <a:p>
            <a:pPr indent="0" marL="0">
              <a:buNone/>
            </a:pPr>
            <a:r>
              <a:rPr b="0" sz="1800" lang="en-US"/>
              <a:t>h) any State Government; or</a:t>
            </a:r>
            <a:endParaRPr sz="2400" lang="en-US"/>
          </a:p>
          <a:p>
            <a:pPr indent="0" marL="0">
              <a:buNone/>
            </a:pPr>
            <a:r>
              <a:rPr b="0" sz="1800" lang="en-US"/>
              <a:t>i) the Central Government; or</a:t>
            </a:r>
            <a:endParaRPr sz="2400" lang="en-US"/>
          </a:p>
          <a:p>
            <a:pPr indent="0" marL="0">
              <a:buNone/>
            </a:pPr>
            <a:r>
              <a:rPr b="0" sz="1800" lang="en-US"/>
              <a:t>j) Notified institutes having importance throughout India or in any State or States,</a:t>
            </a:r>
            <a:endParaRPr sz="2400" lang="en-US"/>
          </a:p>
          <a:p>
            <a:pPr indent="0" marL="0">
              <a:buNone/>
            </a:pPr>
            <a:r>
              <a:rPr b="0" sz="1800" lang="en-US"/>
              <a:t>k) Notified institute of management</a:t>
            </a:r>
            <a:endParaRPr sz="2400" lang="en-US"/>
          </a:p>
          <a:p>
            <a:pPr indent="0" marL="0">
              <a:buNone/>
            </a:pPr>
            <a:endParaRPr sz="240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22" name=""/>
          <p:cNvSpPr>
            <a:spLocks noGrp="1"/>
          </p:cNvSpPr>
          <p:nvPr>
            <p:ph idx="1"/>
          </p:nvPr>
        </p:nvSpPr>
        <p:spPr>
          <a:xfrm>
            <a:off x="426844" y="364122"/>
            <a:ext cx="10852237" cy="5388907"/>
          </a:xfrm>
        </p:spPr>
        <p:txBody>
          <a:bodyPr/>
          <a:p>
            <a:pPr indent="0" marL="0">
              <a:buNone/>
            </a:pPr>
            <a:r>
              <a:rPr sz="2000" lang="en-US"/>
              <a:t>•	Compensation is received in accordance with the scheme of voluntary retirement/separation, which is framed in accordance with guidelines prescribed under Rule 2BA of Income-tax Rules, 1962*.</a:t>
            </a:r>
            <a:endParaRPr sz="2000" lang="en-US"/>
          </a:p>
          <a:p>
            <a:pPr indent="0" marL="0">
              <a:buNone/>
            </a:pPr>
            <a:r>
              <a:rPr sz="2000" lang="en-US"/>
              <a:t>•	Maximum amount of exemption is Rs. 5,00,000.</a:t>
            </a:r>
            <a:endParaRPr sz="2000" lang="en-US"/>
          </a:p>
          <a:p>
            <a:pPr indent="0" marL="0">
              <a:buNone/>
            </a:pPr>
            <a:r>
              <a:rPr sz="2000" lang="en-US"/>
              <a:t>•	Where exemption is allowed to an employee under section 10(10C) for any assessment year, no exemption under this section shall be allowed to him for any other assessment year.</a:t>
            </a:r>
            <a:endParaRPr sz="2000" lang="en-US"/>
          </a:p>
          <a:p>
            <a:pPr indent="0" marL="0">
              <a:buNone/>
            </a:pPr>
            <a:endParaRPr sz="2000" lang="en-US"/>
          </a:p>
          <a:p>
            <a:pPr indent="0" marL="0">
              <a:buNone/>
            </a:pPr>
            <a:endParaRPr sz="200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23" name=""/>
          <p:cNvSpPr>
            <a:spLocks noGrp="1"/>
          </p:cNvSpPr>
          <p:nvPr>
            <p:ph idx="1"/>
          </p:nvPr>
        </p:nvSpPr>
        <p:spPr>
          <a:xfrm>
            <a:off x="669881" y="345813"/>
            <a:ext cx="10852237" cy="5388907"/>
          </a:xfrm>
        </p:spPr>
        <p:txBody>
          <a:bodyPr>
            <a:normAutofit/>
          </a:bodyPr>
          <a:p>
            <a:pPr indent="0" marL="0">
              <a:buNone/>
            </a:pPr>
            <a:r>
              <a:rPr b="1" sz="2000" lang="en-US"/>
              <a:t>Guidelines prescribed under Rule 2BA of Income-tax Rules. 1962</a:t>
            </a:r>
            <a:endParaRPr sz="2000" lang="en-US"/>
          </a:p>
          <a:p>
            <a:pPr indent="0" marL="0">
              <a:buNone/>
            </a:pPr>
            <a:r>
              <a:rPr b="0" sz="1800" lang="en-US"/>
              <a:t>i. it should apply to an employee who has completed 10 years of service or completed 40 years of age. </a:t>
            </a:r>
            <a:endParaRPr sz="2000" lang="en-US"/>
          </a:p>
          <a:p>
            <a:pPr indent="0" marL="0">
              <a:buNone/>
            </a:pPr>
            <a:r>
              <a:rPr b="0" sz="1800" lang="en-US"/>
              <a:t>ii. it should apply to all employees (by whatever name called) including workers and executives of a company or of an authority or of a co-operative society, as the case may be, excepting directors of a company or of a co-operative society;]</a:t>
            </a:r>
            <a:endParaRPr sz="2000" lang="en-US"/>
          </a:p>
          <a:p>
            <a:pPr indent="0" marL="0">
              <a:buNone/>
            </a:pPr>
            <a:r>
              <a:rPr b="0" sz="1800" lang="en-US"/>
              <a:t>iii. the scheme of voluntary retirement or voluntary separation should be drawn to result in overall reduction in the existing strength of the employees;</a:t>
            </a:r>
            <a:endParaRPr sz="2000" lang="en-US"/>
          </a:p>
          <a:p>
            <a:pPr indent="0" marL="0">
              <a:buNone/>
            </a:pPr>
            <a:r>
              <a:rPr b="0" sz="1800" lang="en-US"/>
              <a:t>iv. the vacancy caused by the voluntary retirement or voluntary separation is not to be filled up;</a:t>
            </a:r>
            <a:endParaRPr sz="2000" lang="en-US"/>
          </a:p>
          <a:p>
            <a:pPr indent="0" marL="0">
              <a:buNone/>
            </a:pPr>
            <a:r>
              <a:rPr b="0" sz="1800" lang="en-US"/>
              <a:t>v. the retiring employee of a company shall not be employed in another company or concern belonging to the same management</a:t>
            </a:r>
            <a:endParaRPr sz="2000" lang="en-US"/>
          </a:p>
          <a:p>
            <a:pPr indent="0" marL="0">
              <a:buNone/>
            </a:pPr>
            <a:r>
              <a:rPr b="0" sz="1800" lang="en-US"/>
              <a:t>vi. the amount receivable on account of voluntary retirement or voluntary separation of the employee does not exceed the amount equivalent to</a:t>
            </a:r>
            <a:endParaRPr sz="2000" lang="en-US"/>
          </a:p>
          <a:p>
            <a:pPr indent="0" marL="0">
              <a:buNone/>
            </a:pPr>
            <a:r>
              <a:rPr b="0" sz="1800" lang="en-US"/>
              <a:t>– 3 months salary* for each completed year of service or</a:t>
            </a:r>
            <a:endParaRPr sz="2000" lang="en-US"/>
          </a:p>
          <a:p>
            <a:pPr indent="0" marL="0">
              <a:buNone/>
            </a:pPr>
            <a:r>
              <a:rPr b="0" sz="1800" lang="en-US"/>
              <a:t>– salary at the time of retirement multiplied by the balance months of service left before the date of his retirement</a:t>
            </a:r>
            <a:endParaRPr sz="2000" lang="en-US"/>
          </a:p>
          <a:p>
            <a:pPr indent="0" marL="0">
              <a:buNone/>
            </a:pPr>
            <a:endParaRPr sz="200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24" name=""/>
          <p:cNvSpPr>
            <a:spLocks noGrp="1"/>
          </p:cNvSpPr>
          <p:nvPr>
            <p:ph idx="1"/>
          </p:nvPr>
        </p:nvSpPr>
        <p:spPr>
          <a:xfrm>
            <a:off x="358227" y="398879"/>
            <a:ext cx="10852237" cy="5388907"/>
          </a:xfrm>
        </p:spPr>
        <p:txBody>
          <a:bodyPr/>
          <a:p>
            <a:pPr indent="0" marL="0">
              <a:buNone/>
            </a:pPr>
            <a:r>
              <a:rPr b="1" sz="2400" lang="en-US"/>
              <a:t>1</a:t>
            </a:r>
            <a:r>
              <a:rPr b="1" sz="2400" lang="en-US"/>
              <a:t>4</a:t>
            </a:r>
            <a:r>
              <a:rPr b="1" sz="2400" lang="en-US"/>
              <a:t>.</a:t>
            </a:r>
            <a:r>
              <a:rPr b="1" sz="2400" lang="en-US"/>
              <a:t> </a:t>
            </a:r>
            <a:r>
              <a:rPr b="1" sz="2400" lang="en-US"/>
              <a:t>P</a:t>
            </a:r>
            <a:r>
              <a:rPr b="1" sz="2400" lang="en-US"/>
              <a:t>a</a:t>
            </a:r>
            <a:r>
              <a:rPr b="1" sz="2400" lang="en-US"/>
              <a:t>y</a:t>
            </a:r>
            <a:r>
              <a:rPr b="1" sz="2400" lang="en-US"/>
              <a:t>m</a:t>
            </a:r>
            <a:r>
              <a:rPr b="1" sz="2400" lang="en-US"/>
              <a:t>e</a:t>
            </a:r>
            <a:r>
              <a:rPr b="1" sz="2400" lang="en-US"/>
              <a:t>nt</a:t>
            </a:r>
            <a:r>
              <a:rPr b="1" sz="2400" lang="en-US"/>
              <a:t> </a:t>
            </a:r>
            <a:r>
              <a:rPr b="1" sz="2400" lang="en-US"/>
              <a:t>f</a:t>
            </a:r>
            <a:r>
              <a:rPr b="1" sz="2400" lang="en-US"/>
              <a:t>r</a:t>
            </a:r>
            <a:r>
              <a:rPr b="1" sz="2400" lang="en-US"/>
              <a:t>om</a:t>
            </a:r>
            <a:r>
              <a:rPr b="1" sz="2400" lang="en-US"/>
              <a:t> </a:t>
            </a:r>
            <a:r>
              <a:rPr b="1" sz="2400" lang="en-US"/>
              <a:t>S</a:t>
            </a:r>
            <a:r>
              <a:rPr b="1" sz="2400" lang="en-US"/>
              <a:t>t</a:t>
            </a:r>
            <a:r>
              <a:rPr b="1" sz="2400" lang="en-US"/>
              <a:t>a</a:t>
            </a:r>
            <a:r>
              <a:rPr b="1" sz="2400" lang="en-US"/>
              <a:t>t</a:t>
            </a:r>
            <a:r>
              <a:rPr b="1" sz="2400" lang="en-US"/>
              <a:t>u</a:t>
            </a:r>
            <a:r>
              <a:rPr b="1" sz="2400" lang="en-US"/>
              <a:t>t</a:t>
            </a:r>
            <a:r>
              <a:rPr b="1" sz="2400" lang="en-US"/>
              <a:t>o</a:t>
            </a:r>
            <a:r>
              <a:rPr b="1" sz="2400" lang="en-US"/>
              <a:t>ry</a:t>
            </a:r>
            <a:r>
              <a:rPr b="1" sz="2400" lang="en-US"/>
              <a:t> </a:t>
            </a:r>
            <a:r>
              <a:rPr b="1" sz="2400" lang="en-US"/>
              <a:t>P</a:t>
            </a:r>
            <a:r>
              <a:rPr b="1" sz="2400" lang="en-US"/>
              <a:t>r</a:t>
            </a:r>
            <a:r>
              <a:rPr b="1" sz="2400" lang="en-US"/>
              <a:t>o</a:t>
            </a:r>
            <a:r>
              <a:rPr b="1" sz="2400" lang="en-US"/>
              <a:t>v</a:t>
            </a:r>
            <a:r>
              <a:rPr b="1" sz="2400" lang="en-US"/>
              <a:t>i</a:t>
            </a:r>
            <a:r>
              <a:rPr b="1" sz="2400" lang="en-US"/>
              <a:t>d</a:t>
            </a:r>
            <a:r>
              <a:rPr b="1" sz="2400" lang="en-US"/>
              <a:t>e</a:t>
            </a:r>
            <a:r>
              <a:rPr b="1" sz="2400" lang="en-US"/>
              <a:t>n</a:t>
            </a:r>
            <a:r>
              <a:rPr b="1" sz="2400" lang="en-US"/>
              <a:t>t</a:t>
            </a:r>
            <a:r>
              <a:rPr b="1" sz="2400" lang="en-US"/>
              <a:t> fund</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a:t>
            </a:r>
            <a:r>
              <a:rPr b="1" sz="2400" lang="en-US"/>
              <a:t>1</a:t>
            </a:r>
            <a:r>
              <a:rPr b="1" sz="2400" lang="en-US"/>
              <a:t>1</a:t>
            </a:r>
            <a:r>
              <a:rPr b="1" sz="2400" lang="en-US"/>
              <a:t>)</a:t>
            </a:r>
            <a:r>
              <a:rPr b="1" sz="2400" lang="en-US"/>
              <a:t> </a:t>
            </a:r>
            <a:endParaRPr sz="2400" lang="en-US"/>
          </a:p>
          <a:p>
            <a:pPr indent="0" marL="0">
              <a:buNone/>
            </a:pPr>
            <a:r>
              <a:rPr b="0" sz="2400" lang="en-US"/>
              <a:t>A</a:t>
            </a:r>
            <a:r>
              <a:rPr b="0" sz="2400" lang="en-US"/>
              <a:t>n</a:t>
            </a:r>
            <a:r>
              <a:rPr b="0" sz="2400" lang="en-US"/>
              <a:t>y</a:t>
            </a:r>
            <a:r>
              <a:rPr b="0" sz="2400" lang="en-US"/>
              <a:t> </a:t>
            </a:r>
            <a:r>
              <a:rPr b="0" sz="2400" lang="en-US"/>
              <a:t>amount</a:t>
            </a:r>
            <a:r>
              <a:rPr b="0" sz="2400" lang="en-US"/>
              <a:t> </a:t>
            </a:r>
            <a:r>
              <a:rPr b="0" sz="2400" lang="en-US"/>
              <a:t>w</a:t>
            </a:r>
            <a:r>
              <a:rPr b="0" sz="2400" lang="en-US"/>
              <a:t>i</a:t>
            </a:r>
            <a:r>
              <a:rPr b="0" sz="2400" lang="en-US"/>
              <a:t>t</a:t>
            </a:r>
            <a:r>
              <a:rPr b="0" sz="2400" lang="en-US"/>
              <a:t>h</a:t>
            </a:r>
            <a:r>
              <a:rPr b="0" sz="2400" lang="en-US"/>
              <a:t>d</a:t>
            </a:r>
            <a:r>
              <a:rPr b="0" sz="2400" lang="en-US"/>
              <a:t>raw</a:t>
            </a:r>
            <a:r>
              <a:rPr b="0" sz="2400" lang="en-US"/>
              <a:t>n</a:t>
            </a:r>
            <a:r>
              <a:rPr b="0" sz="2400" lang="en-US"/>
              <a:t> </a:t>
            </a:r>
            <a:r>
              <a:rPr b="0" sz="2400" lang="en-US"/>
              <a:t>from</a:t>
            </a:r>
            <a:r>
              <a:rPr b="0" sz="2400" lang="en-US"/>
              <a:t> the</a:t>
            </a:r>
            <a:r>
              <a:rPr b="0" sz="2400" lang="en-US"/>
              <a:t> </a:t>
            </a:r>
            <a:r>
              <a:rPr b="0" sz="2400" lang="en-US"/>
              <a:t>s</a:t>
            </a:r>
            <a:r>
              <a:rPr b="0" sz="2400" lang="en-US"/>
              <a:t>t</a:t>
            </a:r>
            <a:r>
              <a:rPr b="0" sz="2400" lang="en-US"/>
              <a:t>a</a:t>
            </a:r>
            <a:r>
              <a:rPr b="0" sz="2400" lang="en-US"/>
              <a:t>t</a:t>
            </a:r>
            <a:r>
              <a:rPr b="0" sz="2400" lang="en-US"/>
              <a:t>u</a:t>
            </a:r>
            <a:r>
              <a:rPr b="0" sz="2400" lang="en-US"/>
              <a:t>t</a:t>
            </a:r>
            <a:r>
              <a:rPr b="0" sz="2400" lang="en-US"/>
              <a:t>ory</a:t>
            </a:r>
            <a:r>
              <a:rPr b="0" sz="2400" lang="en-US"/>
              <a:t> </a:t>
            </a:r>
            <a:r>
              <a:rPr b="0" sz="2400" lang="en-US"/>
              <a:t>provident fund</a:t>
            </a:r>
            <a:r>
              <a:rPr b="0" sz="2400" lang="en-US"/>
              <a:t> </a:t>
            </a:r>
            <a:r>
              <a:rPr b="0" sz="2400" lang="en-US"/>
              <a:t>i</a:t>
            </a:r>
            <a:r>
              <a:rPr b="0" sz="2400" lang="en-US"/>
              <a:t>s</a:t>
            </a:r>
            <a:r>
              <a:rPr b="0" sz="2400" lang="en-US"/>
              <a:t> </a:t>
            </a:r>
            <a:r>
              <a:rPr b="0" sz="2400" lang="en-US"/>
              <a:t>e</a:t>
            </a:r>
            <a:r>
              <a:rPr b="0" sz="2400" lang="en-US"/>
              <a:t>x</a:t>
            </a:r>
            <a:r>
              <a:rPr b="0" sz="2400" lang="en-US"/>
              <a:t>e</a:t>
            </a:r>
            <a:r>
              <a:rPr b="0" sz="2400" lang="en-US"/>
              <a:t>mpt</a:t>
            </a:r>
            <a:r>
              <a:rPr b="0" sz="2400" lang="en-US"/>
              <a:t> </a:t>
            </a:r>
            <a:r>
              <a:rPr b="0" sz="2400" lang="en-US"/>
              <a:t>from</a:t>
            </a:r>
            <a:r>
              <a:rPr b="0" sz="2400" lang="en-US"/>
              <a:t> </a:t>
            </a:r>
            <a:r>
              <a:rPr b="0" sz="2400" lang="en-US"/>
              <a:t>t</a:t>
            </a:r>
            <a:r>
              <a:rPr b="0" sz="2400" lang="en-US"/>
              <a:t>a</a:t>
            </a:r>
            <a:r>
              <a:rPr b="0" sz="2400" lang="en-US"/>
              <a:t>x</a:t>
            </a:r>
            <a:r>
              <a:rPr b="0" sz="2400" lang="en-US"/>
              <a:t>.</a:t>
            </a:r>
            <a:r>
              <a:rPr b="0" sz="2400" lang="en-US"/>
              <a:t> </a:t>
            </a:r>
            <a:r>
              <a:rPr b="0" sz="2400" lang="en-US"/>
              <a:t>T</a:t>
            </a:r>
            <a:r>
              <a:rPr b="0" sz="2400" lang="en-US"/>
              <a:t>h</a:t>
            </a:r>
            <a:r>
              <a:rPr b="0" sz="2400" lang="en-US"/>
              <a:t>i</a:t>
            </a:r>
            <a:r>
              <a:rPr b="0" sz="2400" lang="en-US"/>
              <a:t>s</a:t>
            </a:r>
            <a:r>
              <a:rPr b="0" sz="2400" lang="en-US"/>
              <a:t> </a:t>
            </a:r>
            <a:r>
              <a:rPr b="0" sz="2400" lang="en-US"/>
              <a:t>p</a:t>
            </a:r>
            <a:r>
              <a:rPr b="0" sz="2400" lang="en-US"/>
              <a:t>r</a:t>
            </a:r>
            <a:r>
              <a:rPr b="0" sz="2400" lang="en-US"/>
              <a:t>o</a:t>
            </a:r>
            <a:r>
              <a:rPr b="0" sz="2400" lang="en-US"/>
              <a:t>v</a:t>
            </a:r>
            <a:r>
              <a:rPr b="0" sz="2400" lang="en-US"/>
              <a:t>i</a:t>
            </a:r>
            <a:r>
              <a:rPr b="0" sz="2400" lang="en-US"/>
              <a:t>sion</a:t>
            </a:r>
            <a:r>
              <a:rPr b="0" sz="2400" lang="en-US"/>
              <a:t> </a:t>
            </a:r>
            <a:r>
              <a:rPr b="0" sz="2400" lang="en-US"/>
              <a:t>a</a:t>
            </a:r>
            <a:r>
              <a:rPr b="0" sz="2400" lang="en-US"/>
              <a:t>p</a:t>
            </a:r>
            <a:r>
              <a:rPr b="0" sz="2400" lang="en-US"/>
              <a:t>p</a:t>
            </a:r>
            <a:r>
              <a:rPr b="0" sz="2400" lang="en-US"/>
              <a:t>l</a:t>
            </a:r>
            <a:r>
              <a:rPr b="0" sz="2400" lang="en-US"/>
              <a:t>i</a:t>
            </a:r>
            <a:r>
              <a:rPr b="0" sz="2400" lang="en-US"/>
              <a:t>c</a:t>
            </a:r>
            <a:r>
              <a:rPr b="0" sz="2400" lang="en-US"/>
              <a:t>a</a:t>
            </a:r>
            <a:r>
              <a:rPr b="0" sz="2400" lang="en-US"/>
              <a:t>b</a:t>
            </a:r>
            <a:r>
              <a:rPr b="0" sz="2400" lang="en-US"/>
              <a:t>le</a:t>
            </a:r>
            <a:r>
              <a:rPr b="0" sz="2400" lang="en-US"/>
              <a:t> </a:t>
            </a:r>
            <a:r>
              <a:rPr b="0" sz="2400" lang="en-US"/>
              <a:t>o</a:t>
            </a:r>
            <a:r>
              <a:rPr b="0" sz="2400" lang="en-US"/>
              <a:t>n</a:t>
            </a:r>
            <a:r>
              <a:rPr b="0" sz="2400" lang="en-US"/>
              <a:t> </a:t>
            </a:r>
            <a:r>
              <a:rPr b="0" sz="2400" lang="en-US"/>
              <a:t>P</a:t>
            </a:r>
            <a:r>
              <a:rPr b="0" sz="2400" lang="en-US"/>
              <a:t>u</a:t>
            </a:r>
            <a:r>
              <a:rPr b="0" sz="2400" lang="en-US"/>
              <a:t>blic</a:t>
            </a:r>
            <a:r>
              <a:rPr b="0" sz="2400" lang="en-US"/>
              <a:t> </a:t>
            </a:r>
            <a:r>
              <a:rPr b="0" sz="2400" lang="en-US"/>
              <a:t>Provident</a:t>
            </a:r>
            <a:r>
              <a:rPr b="0" sz="2400" lang="en-US"/>
              <a:t> fund</a:t>
            </a:r>
            <a:r>
              <a:rPr b="0" sz="2400" lang="en-US"/>
              <a:t> </a:t>
            </a:r>
            <a:r>
              <a:rPr b="0" sz="2400" lang="en-US"/>
              <a:t>also</a:t>
            </a:r>
            <a:r>
              <a:rPr b="0" sz="2400" lang="en-US"/>
              <a:t>.</a:t>
            </a:r>
            <a:endParaRPr sz="2400" lang="en-US"/>
          </a:p>
          <a:p>
            <a:pPr indent="0" marL="0">
              <a:buNone/>
            </a:pPr>
            <a:r>
              <a:rPr b="1" sz="2400" lang="en-US"/>
              <a:t>1</a:t>
            </a:r>
            <a:r>
              <a:rPr b="1" sz="2400" lang="en-US"/>
              <a:t>5</a:t>
            </a:r>
            <a:r>
              <a:rPr b="1" sz="2400" lang="en-US"/>
              <a:t> </a:t>
            </a:r>
            <a:r>
              <a:rPr b="1" sz="2400" lang="en-US"/>
              <a:t>.</a:t>
            </a:r>
            <a:r>
              <a:rPr b="1" sz="2400" lang="en-US"/>
              <a:t> </a:t>
            </a:r>
            <a:r>
              <a:rPr b="1" sz="2400" lang="en-US"/>
              <a:t>P</a:t>
            </a:r>
            <a:r>
              <a:rPr b="1" sz="2400" lang="en-US"/>
              <a:t>a</a:t>
            </a:r>
            <a:r>
              <a:rPr b="1" sz="2400" lang="en-US"/>
              <a:t>y</a:t>
            </a:r>
            <a:r>
              <a:rPr b="1" sz="2400" lang="en-US"/>
              <a:t>ment</a:t>
            </a:r>
            <a:r>
              <a:rPr b="1" sz="2400" lang="en-US"/>
              <a:t> </a:t>
            </a:r>
            <a:r>
              <a:rPr b="1" sz="2400" lang="en-US"/>
              <a:t>r</a:t>
            </a:r>
            <a:r>
              <a:rPr b="1" sz="2400" lang="en-US"/>
              <a:t>e</a:t>
            </a:r>
            <a:r>
              <a:rPr b="1" sz="2400" lang="en-US"/>
              <a:t>ceived</a:t>
            </a:r>
            <a:r>
              <a:rPr b="1" sz="2400" lang="en-US"/>
              <a:t> </a:t>
            </a:r>
            <a:r>
              <a:rPr b="1" sz="2400" lang="en-US"/>
              <a:t>f</a:t>
            </a:r>
            <a:r>
              <a:rPr b="1" sz="2400" lang="en-US"/>
              <a:t>rom</a:t>
            </a:r>
            <a:r>
              <a:rPr b="1" sz="2400" lang="en-US"/>
              <a:t> </a:t>
            </a:r>
            <a:r>
              <a:rPr b="1" sz="2400" lang="en-US"/>
              <a:t>S</a:t>
            </a:r>
            <a:r>
              <a:rPr b="1" sz="2400" lang="en-US"/>
              <a:t>u</a:t>
            </a:r>
            <a:r>
              <a:rPr b="1" sz="2400" lang="en-US"/>
              <a:t>k</a:t>
            </a:r>
            <a:r>
              <a:rPr b="1" sz="2400" lang="en-US"/>
              <a:t>a</a:t>
            </a:r>
            <a:r>
              <a:rPr b="1" sz="2400" lang="en-US"/>
              <a:t>n</a:t>
            </a:r>
            <a:r>
              <a:rPr b="1" sz="2400" lang="en-US"/>
              <a:t>y</a:t>
            </a:r>
            <a:r>
              <a:rPr b="1" sz="2400" lang="en-US"/>
              <a:t>a</a:t>
            </a:r>
            <a:r>
              <a:rPr b="1" sz="2400" lang="en-US"/>
              <a:t> </a:t>
            </a:r>
            <a:r>
              <a:rPr b="1" sz="2400" lang="en-US"/>
              <a:t>S</a:t>
            </a:r>
            <a:r>
              <a:rPr b="1" sz="2400" lang="en-US"/>
              <a:t>a</a:t>
            </a:r>
            <a:r>
              <a:rPr b="1" sz="2400" lang="en-US"/>
              <a:t>m</a:t>
            </a:r>
            <a:r>
              <a:rPr b="1" sz="2400" lang="en-US"/>
              <a:t>r</a:t>
            </a:r>
            <a:r>
              <a:rPr b="1" sz="2400" lang="en-US"/>
              <a:t>i</a:t>
            </a:r>
            <a:r>
              <a:rPr b="1" sz="2400" lang="en-US"/>
              <a:t>dhi</a:t>
            </a:r>
            <a:r>
              <a:rPr b="1" sz="2400" lang="en-US"/>
              <a:t> </a:t>
            </a:r>
            <a:r>
              <a:rPr b="1" sz="2400" lang="en-US"/>
              <a:t>A</a:t>
            </a:r>
            <a:r>
              <a:rPr b="1" sz="2400" lang="en-US"/>
              <a:t>c</a:t>
            </a:r>
            <a:r>
              <a:rPr b="1" sz="2400" lang="en-US"/>
              <a:t>c</a:t>
            </a:r>
            <a:r>
              <a:rPr b="1" sz="2400" lang="en-US"/>
              <a:t>ount</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a:t>
            </a:r>
            <a:r>
              <a:rPr b="1" sz="2400" lang="en-US"/>
              <a:t> </a:t>
            </a:r>
            <a:r>
              <a:rPr b="1" sz="2400" lang="en-US"/>
              <a:t>1</a:t>
            </a:r>
            <a:r>
              <a:rPr b="1" sz="2400" lang="en-US"/>
              <a:t>1</a:t>
            </a:r>
            <a:r>
              <a:rPr b="1" sz="2400" lang="en-US"/>
              <a:t>A</a:t>
            </a:r>
            <a:r>
              <a:rPr b="1" sz="2400" lang="en-US"/>
              <a:t>)</a:t>
            </a:r>
            <a:endParaRPr sz="2400" lang="en-US"/>
          </a:p>
          <a:p>
            <a:pPr indent="0" marL="0">
              <a:buNone/>
            </a:pPr>
            <a:r>
              <a:rPr b="0" sz="2400" lang="en-US"/>
              <a:t>A</a:t>
            </a:r>
            <a:r>
              <a:rPr b="0" sz="2400" lang="en-US"/>
              <a:t>n</a:t>
            </a:r>
            <a:r>
              <a:rPr b="0" sz="2400" lang="en-US"/>
              <a:t>y</a:t>
            </a:r>
            <a:r>
              <a:rPr b="0" sz="2400" lang="en-US"/>
              <a:t> </a:t>
            </a:r>
            <a:r>
              <a:rPr b="0" sz="2400" lang="en-US"/>
              <a:t>p</a:t>
            </a:r>
            <a:r>
              <a:rPr b="0" sz="2400" lang="en-US"/>
              <a:t>a</a:t>
            </a:r>
            <a:r>
              <a:rPr b="0" sz="2400" lang="en-US"/>
              <a:t>y</a:t>
            </a:r>
            <a:r>
              <a:rPr b="0" sz="2400" lang="en-US"/>
              <a:t>ment</a:t>
            </a:r>
            <a:r>
              <a:rPr b="0" sz="2400" lang="en-US"/>
              <a:t> from</a:t>
            </a:r>
            <a:r>
              <a:rPr b="0" sz="2400" lang="en-US"/>
              <a:t> </a:t>
            </a:r>
            <a:r>
              <a:rPr b="0" sz="2400" lang="en-US"/>
              <a:t>a</a:t>
            </a:r>
            <a:r>
              <a:rPr b="0" sz="2400" lang="en-US"/>
              <a:t>n</a:t>
            </a:r>
            <a:r>
              <a:rPr b="0" sz="2400" lang="en-US"/>
              <a:t> </a:t>
            </a:r>
            <a:r>
              <a:rPr b="0" sz="2400" lang="en-US"/>
              <a:t>a</a:t>
            </a:r>
            <a:r>
              <a:rPr b="0" sz="2400" lang="en-US"/>
              <a:t>c</a:t>
            </a:r>
            <a:r>
              <a:rPr b="0" sz="2400" lang="en-US"/>
              <a:t>c</a:t>
            </a:r>
            <a:r>
              <a:rPr b="0" sz="2400" lang="en-US"/>
              <a:t>ount</a:t>
            </a:r>
            <a:r>
              <a:rPr b="0" sz="2400" lang="en-US"/>
              <a:t> </a:t>
            </a:r>
            <a:r>
              <a:rPr b="0" sz="2400" lang="en-US"/>
              <a:t>o</a:t>
            </a:r>
            <a:r>
              <a:rPr b="0" sz="2400" lang="en-US"/>
              <a:t>p</a:t>
            </a:r>
            <a:r>
              <a:rPr b="0" sz="2400" lang="en-US"/>
              <a:t>e</a:t>
            </a:r>
            <a:r>
              <a:rPr b="0" sz="2400" lang="en-US"/>
              <a:t>n</a:t>
            </a:r>
            <a:r>
              <a:rPr b="0" sz="2400" lang="en-US"/>
              <a:t>e</a:t>
            </a:r>
            <a:r>
              <a:rPr b="0" sz="2400" lang="en-US"/>
              <a:t>d</a:t>
            </a:r>
            <a:r>
              <a:rPr b="0" sz="2400" lang="en-US"/>
              <a:t> </a:t>
            </a:r>
            <a:r>
              <a:rPr b="0" sz="2400" lang="en-US"/>
              <a:t>in</a:t>
            </a:r>
            <a:r>
              <a:rPr b="0" sz="2400" lang="en-US"/>
              <a:t> </a:t>
            </a:r>
            <a:r>
              <a:rPr b="0" sz="2400" lang="en-US"/>
              <a:t>a</a:t>
            </a:r>
            <a:r>
              <a:rPr b="0" sz="2400" lang="en-US"/>
              <a:t>c</a:t>
            </a:r>
            <a:r>
              <a:rPr b="0" sz="2400" lang="en-US"/>
              <a:t>cordance</a:t>
            </a:r>
            <a:r>
              <a:rPr b="0" sz="2400" lang="en-US"/>
              <a:t> </a:t>
            </a:r>
            <a:r>
              <a:rPr b="0" sz="2400" lang="en-US"/>
              <a:t>with</a:t>
            </a:r>
            <a:r>
              <a:rPr b="0" sz="2400" lang="en-US"/>
              <a:t> </a:t>
            </a:r>
            <a:r>
              <a:rPr b="0" sz="2400" lang="en-US"/>
              <a:t>S</a:t>
            </a:r>
            <a:r>
              <a:rPr b="0" sz="2400" lang="en-US"/>
              <a:t>u</a:t>
            </a:r>
            <a:r>
              <a:rPr b="0" sz="2400" lang="en-US"/>
              <a:t>k</a:t>
            </a:r>
            <a:r>
              <a:rPr b="0" sz="2400" lang="en-US"/>
              <a:t>anya</a:t>
            </a:r>
            <a:r>
              <a:rPr b="0" sz="2400" lang="en-US"/>
              <a:t> </a:t>
            </a:r>
            <a:r>
              <a:rPr b="0" sz="2400" lang="en-US"/>
              <a:t>Samridhi</a:t>
            </a:r>
            <a:r>
              <a:rPr b="0" sz="2400" lang="en-US"/>
              <a:t> Account</a:t>
            </a:r>
            <a:r>
              <a:rPr b="0" sz="2400" lang="en-US"/>
              <a:t> </a:t>
            </a:r>
            <a:r>
              <a:rPr b="0" sz="2400" lang="en-US"/>
              <a:t>r</a:t>
            </a:r>
            <a:r>
              <a:rPr b="0" sz="2400" lang="en-US"/>
              <a:t>u</a:t>
            </a:r>
            <a:r>
              <a:rPr b="0" sz="2400" lang="en-US"/>
              <a:t>l</a:t>
            </a:r>
            <a:r>
              <a:rPr b="0" sz="2400" lang="en-US"/>
              <a:t>es</a:t>
            </a:r>
            <a:r>
              <a:rPr b="0" sz="2400" lang="en-US"/>
              <a:t>-</a:t>
            </a:r>
            <a:r>
              <a:rPr b="0" sz="2400" lang="en-US"/>
              <a:t> </a:t>
            </a:r>
            <a:r>
              <a:rPr b="0" sz="2400" lang="en-US"/>
              <a:t>2</a:t>
            </a:r>
            <a:r>
              <a:rPr b="0" sz="2400" lang="en-US"/>
              <a:t>0</a:t>
            </a:r>
            <a:r>
              <a:rPr b="0" sz="2400" lang="en-US"/>
              <a:t>1</a:t>
            </a:r>
            <a:r>
              <a:rPr b="0" sz="2400" lang="en-US"/>
              <a:t>4</a:t>
            </a:r>
            <a:r>
              <a:rPr b="0" sz="2400" lang="en-US"/>
              <a:t> </a:t>
            </a:r>
            <a:r>
              <a:rPr b="0" sz="2400" lang="en-US"/>
              <a:t>s</a:t>
            </a:r>
            <a:r>
              <a:rPr b="0" sz="2400" lang="en-US"/>
              <a:t>h</a:t>
            </a:r>
            <a:r>
              <a:rPr b="0" sz="2400" lang="en-US"/>
              <a:t>a</a:t>
            </a:r>
            <a:r>
              <a:rPr b="0" sz="2400" lang="en-US"/>
              <a:t>l</a:t>
            </a:r>
            <a:r>
              <a:rPr b="0" sz="2400" lang="en-US"/>
              <a:t>l</a:t>
            </a:r>
            <a:r>
              <a:rPr b="0" sz="2400" lang="en-US"/>
              <a:t> be</a:t>
            </a:r>
            <a:r>
              <a:rPr b="0" sz="2400" lang="en-US"/>
              <a:t> </a:t>
            </a:r>
            <a:r>
              <a:rPr b="0" sz="2400" lang="en-US"/>
              <a:t>e</a:t>
            </a:r>
            <a:r>
              <a:rPr b="0" sz="2400" lang="en-US"/>
              <a:t>x</a:t>
            </a:r>
            <a:r>
              <a:rPr b="0" sz="2400" lang="en-US"/>
              <a:t>e</a:t>
            </a:r>
            <a:r>
              <a:rPr b="0" sz="2400" lang="en-US"/>
              <a:t>m</a:t>
            </a:r>
            <a:r>
              <a:rPr b="0" sz="2400" lang="en-US"/>
              <a:t>pted</a:t>
            </a:r>
            <a:endParaRPr sz="2400" lang="en-US"/>
          </a:p>
          <a:p>
            <a:pPr indent="0" marL="0">
              <a:buNone/>
            </a:pPr>
            <a:r>
              <a:rPr b="1" sz="2400" lang="en-US"/>
              <a:t> </a:t>
            </a:r>
            <a:r>
              <a:rPr b="1" sz="2400" lang="en-US"/>
              <a:t>1</a:t>
            </a:r>
            <a:r>
              <a:rPr b="1" sz="2400" lang="en-US"/>
              <a:t>6</a:t>
            </a:r>
            <a:r>
              <a:rPr b="1" sz="2400" lang="en-US"/>
              <a:t>.</a:t>
            </a:r>
            <a:r>
              <a:rPr b="1" sz="2400" lang="en-US"/>
              <a:t> </a:t>
            </a:r>
            <a:r>
              <a:rPr b="1" sz="2400" lang="en-US"/>
              <a:t>I</a:t>
            </a:r>
            <a:r>
              <a:rPr b="1" sz="2400" lang="en-US"/>
              <a:t>n</a:t>
            </a:r>
            <a:r>
              <a:rPr b="1" sz="2400" lang="en-US"/>
              <a:t>c</a:t>
            </a:r>
            <a:r>
              <a:rPr b="1" sz="2400" lang="en-US"/>
              <a:t>o</a:t>
            </a:r>
            <a:r>
              <a:rPr b="1" sz="2400" lang="en-US"/>
              <a:t>me</a:t>
            </a:r>
            <a:r>
              <a:rPr b="1" sz="2400" lang="en-US"/>
              <a:t> </a:t>
            </a:r>
            <a:r>
              <a:rPr b="1" sz="2400" lang="en-US"/>
              <a:t>b</a:t>
            </a:r>
            <a:r>
              <a:rPr b="1" sz="2400" lang="en-US"/>
              <a:t>y</a:t>
            </a:r>
            <a:r>
              <a:rPr b="1" sz="2400" lang="en-US"/>
              <a:t> </a:t>
            </a:r>
            <a:r>
              <a:rPr b="1" sz="2400" lang="en-US"/>
              <a:t>w</a:t>
            </a:r>
            <a:r>
              <a:rPr b="1" sz="2400" lang="en-US"/>
              <a:t>a</a:t>
            </a:r>
            <a:r>
              <a:rPr b="1" sz="2400" lang="en-US"/>
              <a:t>y</a:t>
            </a:r>
            <a:r>
              <a:rPr b="1" sz="2400" lang="en-US"/>
              <a:t> </a:t>
            </a:r>
            <a:r>
              <a:rPr b="1" sz="2400" lang="en-US"/>
              <a:t>o</a:t>
            </a:r>
            <a:r>
              <a:rPr b="1" sz="2400" lang="en-US"/>
              <a:t>f</a:t>
            </a:r>
            <a:r>
              <a:rPr b="1" sz="2400" lang="en-US"/>
              <a:t> </a:t>
            </a:r>
            <a:r>
              <a:rPr b="1" sz="2400" lang="en-US"/>
              <a:t>t</a:t>
            </a:r>
            <a:r>
              <a:rPr b="1" sz="2400" lang="en-US"/>
              <a:t>a</a:t>
            </a:r>
            <a:r>
              <a:rPr b="1" sz="2400" lang="en-US"/>
              <a:t>x</a:t>
            </a:r>
            <a:r>
              <a:rPr b="1" sz="2400" lang="en-US"/>
              <a:t> </a:t>
            </a:r>
            <a:r>
              <a:rPr b="1" sz="2400" lang="en-US"/>
              <a:t>o</a:t>
            </a:r>
            <a:r>
              <a:rPr b="1" sz="2400" lang="en-US"/>
              <a:t>n</a:t>
            </a:r>
            <a:r>
              <a:rPr b="1" sz="2400" lang="en-US"/>
              <a:t> </a:t>
            </a:r>
            <a:r>
              <a:rPr b="1" sz="2400" lang="en-US"/>
              <a:t>p</a:t>
            </a:r>
            <a:r>
              <a:rPr b="1" sz="2400" lang="en-US"/>
              <a:t>e</a:t>
            </a:r>
            <a:r>
              <a:rPr b="1" sz="2400" lang="en-US"/>
              <a:t>r</a:t>
            </a:r>
            <a:r>
              <a:rPr b="1" sz="2400" lang="en-US"/>
              <a:t>k</a:t>
            </a:r>
            <a:r>
              <a:rPr b="1" sz="2400" lang="en-US"/>
              <a:t>s</a:t>
            </a:r>
            <a:r>
              <a:rPr b="1" sz="2400" lang="en-US"/>
              <a:t> </a:t>
            </a:r>
            <a:r>
              <a:rPr b="1" sz="2400" lang="en-US"/>
              <a:t>(</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a:t>
            </a:r>
            <a:r>
              <a:rPr b="1" sz="2400" lang="en-US"/>
              <a:t> </a:t>
            </a:r>
            <a:r>
              <a:rPr b="1" sz="2400" lang="en-US"/>
              <a:t>1</a:t>
            </a:r>
            <a:r>
              <a:rPr b="1" sz="2400" lang="en-US"/>
              <a:t>0</a:t>
            </a:r>
            <a:r>
              <a:rPr b="1" sz="2400" lang="en-US"/>
              <a:t>C</a:t>
            </a:r>
            <a:r>
              <a:rPr b="1" sz="2400" lang="en-US"/>
              <a:t>C</a:t>
            </a:r>
            <a:r>
              <a:rPr b="1" sz="2400" lang="en-US"/>
              <a:t>)</a:t>
            </a:r>
            <a:r>
              <a:rPr b="1" sz="2400" lang="en-US"/>
              <a:t> </a:t>
            </a:r>
            <a:endParaRPr sz="2400" lang="en-US"/>
          </a:p>
          <a:p>
            <a:pPr indent="0" marL="0">
              <a:buNone/>
            </a:pPr>
            <a:r>
              <a:rPr b="0" sz="2400" lang="en-US"/>
              <a:t>I</a:t>
            </a:r>
            <a:r>
              <a:rPr b="0" sz="2400" lang="en-US"/>
              <a:t>n</a:t>
            </a:r>
            <a:r>
              <a:rPr b="0" sz="2400" lang="en-US"/>
              <a:t> </a:t>
            </a:r>
            <a:r>
              <a:rPr b="0" sz="2400" lang="en-US"/>
              <a:t>c</a:t>
            </a:r>
            <a:r>
              <a:rPr b="0" sz="2400" lang="en-US"/>
              <a:t>a</a:t>
            </a:r>
            <a:r>
              <a:rPr b="0" sz="2400" lang="en-US"/>
              <a:t>se</a:t>
            </a:r>
            <a:r>
              <a:rPr b="0" sz="2400" lang="en-US"/>
              <a:t> </a:t>
            </a:r>
            <a:r>
              <a:rPr b="0" sz="2400" lang="en-US"/>
              <a:t>of</a:t>
            </a:r>
            <a:r>
              <a:rPr b="0" sz="2400" lang="en-US"/>
              <a:t> </a:t>
            </a:r>
            <a:r>
              <a:rPr b="0" sz="2400" lang="en-US"/>
              <a:t>e</a:t>
            </a:r>
            <a:r>
              <a:rPr b="0" sz="2400" lang="en-US"/>
              <a:t>m</a:t>
            </a:r>
            <a:r>
              <a:rPr b="0" sz="2400" lang="en-US"/>
              <a:t>p</a:t>
            </a:r>
            <a:r>
              <a:rPr b="0" sz="2400" lang="en-US"/>
              <a:t>l</a:t>
            </a:r>
            <a:r>
              <a:rPr b="0" sz="2400" lang="en-US"/>
              <a:t>o</a:t>
            </a:r>
            <a:r>
              <a:rPr b="0" sz="2400" lang="en-US"/>
              <a:t>y</a:t>
            </a:r>
            <a:r>
              <a:rPr b="0" sz="2400" lang="en-US"/>
              <a:t>e</a:t>
            </a:r>
            <a:r>
              <a:rPr b="0" sz="2400" lang="en-US"/>
              <a:t>r</a:t>
            </a:r>
            <a:r>
              <a:rPr b="0" sz="2400" lang="en-US"/>
              <a:t> </a:t>
            </a:r>
            <a:r>
              <a:rPr b="0" sz="2400" lang="en-US"/>
              <a:t>p</a:t>
            </a:r>
            <a:r>
              <a:rPr b="0" sz="2400" lang="en-US"/>
              <a:t>a</a:t>
            </a:r>
            <a:r>
              <a:rPr b="0" sz="2400" lang="en-US"/>
              <a:t>y</a:t>
            </a:r>
            <a:r>
              <a:rPr b="0" sz="2400" lang="en-US"/>
              <a:t>s</a:t>
            </a:r>
            <a:r>
              <a:rPr b="0" sz="2400" lang="en-US"/>
              <a:t> </a:t>
            </a:r>
            <a:r>
              <a:rPr b="0" sz="2400" lang="en-US"/>
              <a:t>a</a:t>
            </a:r>
            <a:r>
              <a:rPr b="0" sz="2400" lang="en-US"/>
              <a:t>t</a:t>
            </a:r>
            <a:r>
              <a:rPr b="0" sz="2400" lang="en-US"/>
              <a:t> </a:t>
            </a:r>
            <a:r>
              <a:rPr b="0" sz="2400" lang="en-US"/>
              <a:t>i</a:t>
            </a:r>
            <a:r>
              <a:rPr b="0" sz="2400" lang="en-US"/>
              <a:t>t</a:t>
            </a:r>
            <a:r>
              <a:rPr b="0" sz="2400" lang="en-US"/>
              <a:t>s</a:t>
            </a:r>
            <a:r>
              <a:rPr b="0" sz="2400" lang="en-US"/>
              <a:t> </a:t>
            </a:r>
            <a:r>
              <a:rPr b="0" sz="2400" lang="en-US"/>
              <a:t>o</a:t>
            </a:r>
            <a:r>
              <a:rPr b="0" sz="2400" lang="en-US"/>
              <a:t>p</a:t>
            </a:r>
            <a:r>
              <a:rPr b="0" sz="2400" lang="en-US"/>
              <a:t>t</a:t>
            </a:r>
            <a:r>
              <a:rPr b="0" sz="2400" lang="en-US"/>
              <a:t>i</a:t>
            </a:r>
            <a:r>
              <a:rPr b="0" sz="2400" lang="en-US"/>
              <a:t>o</a:t>
            </a:r>
            <a:r>
              <a:rPr b="0" sz="2400" lang="en-US"/>
              <a:t>n</a:t>
            </a:r>
            <a:r>
              <a:rPr b="0" sz="2400" lang="en-US"/>
              <a:t>,</a:t>
            </a:r>
            <a:r>
              <a:rPr b="0" sz="2400" lang="en-US"/>
              <a:t> </a:t>
            </a:r>
            <a:r>
              <a:rPr b="0" sz="2400" lang="en-US"/>
              <a:t>t</a:t>
            </a:r>
            <a:r>
              <a:rPr b="0" sz="2400" lang="en-US"/>
              <a:t>a</a:t>
            </a:r>
            <a:r>
              <a:rPr b="0" sz="2400" lang="en-US"/>
              <a:t>x</a:t>
            </a:r>
            <a:r>
              <a:rPr b="0" sz="2400" lang="en-US"/>
              <a:t> </a:t>
            </a:r>
            <a:r>
              <a:rPr b="0" sz="2400" lang="en-US"/>
              <a:t>o</a:t>
            </a:r>
            <a:r>
              <a:rPr b="0" sz="2400" lang="en-US"/>
              <a:t>n</a:t>
            </a:r>
            <a:r>
              <a:rPr b="0" sz="2400" lang="en-US"/>
              <a:t> </a:t>
            </a:r>
            <a:r>
              <a:rPr b="0" sz="2400" lang="en-US"/>
              <a:t>v</a:t>
            </a:r>
            <a:r>
              <a:rPr b="0" sz="2400" lang="en-US"/>
              <a:t>a</a:t>
            </a:r>
            <a:r>
              <a:rPr b="0" sz="2400" lang="en-US"/>
              <a:t>l</a:t>
            </a:r>
            <a:r>
              <a:rPr b="0" sz="2400" lang="en-US"/>
              <a:t>u</a:t>
            </a:r>
            <a:r>
              <a:rPr b="0" sz="2400" lang="en-US"/>
              <a:t>e</a:t>
            </a:r>
            <a:r>
              <a:rPr b="0" sz="2400" lang="en-US"/>
              <a:t> </a:t>
            </a:r>
            <a:r>
              <a:rPr b="0" sz="2400" lang="en-US"/>
              <a:t>o</a:t>
            </a:r>
            <a:r>
              <a:rPr b="0" sz="2400" lang="en-US"/>
              <a:t>f</a:t>
            </a:r>
            <a:r>
              <a:rPr b="0" sz="2400" lang="en-US"/>
              <a:t> </a:t>
            </a:r>
            <a:r>
              <a:rPr b="0" sz="2400" lang="en-US"/>
              <a:t>p</a:t>
            </a:r>
            <a:r>
              <a:rPr b="0" sz="2400" lang="en-US"/>
              <a:t>e</a:t>
            </a:r>
            <a:r>
              <a:rPr b="0" sz="2400" lang="en-US"/>
              <a:t>r</a:t>
            </a:r>
            <a:r>
              <a:rPr b="0" sz="2400" lang="en-US"/>
              <a:t>k</a:t>
            </a:r>
            <a:r>
              <a:rPr b="0" sz="2400" lang="en-US"/>
              <a:t>s</a:t>
            </a:r>
            <a:r>
              <a:rPr b="0" sz="2400" lang="en-US"/>
              <a:t> </a:t>
            </a:r>
            <a:r>
              <a:rPr b="0" sz="2400" lang="en-US"/>
              <a:t>g</a:t>
            </a:r>
            <a:r>
              <a:rPr b="0" sz="2400" lang="en-US"/>
              <a:t>i</a:t>
            </a:r>
            <a:r>
              <a:rPr b="0" sz="2400" lang="en-US"/>
              <a:t>v</a:t>
            </a:r>
            <a:r>
              <a:rPr b="0" sz="2400" lang="en-US"/>
              <a:t>e</a:t>
            </a:r>
            <a:r>
              <a:rPr b="0" sz="2400" lang="en-US"/>
              <a:t>n</a:t>
            </a:r>
            <a:r>
              <a:rPr b="0" sz="2400" lang="en-US"/>
              <a:t> </a:t>
            </a:r>
            <a:r>
              <a:rPr b="0" sz="2400" lang="en-US"/>
              <a:t>i</a:t>
            </a:r>
            <a:r>
              <a:rPr b="0" sz="2400" lang="en-US"/>
              <a:t>t</a:t>
            </a:r>
            <a:r>
              <a:rPr b="0" sz="2400" lang="en-US"/>
              <a:t> </a:t>
            </a:r>
            <a:r>
              <a:rPr b="0" sz="2400" lang="en-US"/>
              <a:t>t</a:t>
            </a:r>
            <a:r>
              <a:rPr b="0" sz="2400" lang="en-US"/>
              <a:t>o</a:t>
            </a:r>
            <a:r>
              <a:rPr b="0" sz="2400" lang="en-US"/>
              <a:t> </a:t>
            </a:r>
            <a:r>
              <a:rPr b="0" sz="2400" lang="en-US"/>
              <a:t>a</a:t>
            </a:r>
            <a:r>
              <a:rPr b="0" sz="2400" lang="en-US"/>
              <a:t>n</a:t>
            </a:r>
            <a:r>
              <a:rPr b="0" sz="2400" lang="en-US"/>
              <a:t> </a:t>
            </a:r>
            <a:r>
              <a:rPr b="0" sz="2400" lang="en-US"/>
              <a:t>e</a:t>
            </a:r>
            <a:r>
              <a:rPr b="0" sz="2400" lang="en-US"/>
              <a:t>m</a:t>
            </a:r>
            <a:r>
              <a:rPr b="0" sz="2400" lang="en-US"/>
              <a:t>p</a:t>
            </a:r>
            <a:r>
              <a:rPr b="0" sz="2400" lang="en-US"/>
              <a:t>loyee</a:t>
            </a:r>
            <a:r>
              <a:rPr b="0" sz="2400" lang="en-US"/>
              <a:t> </a:t>
            </a:r>
            <a:r>
              <a:rPr b="0" sz="2400" lang="en-US"/>
              <a:t>s</a:t>
            </a:r>
            <a:r>
              <a:rPr b="0" sz="2400" lang="en-US"/>
              <a:t>h</a:t>
            </a:r>
            <a:r>
              <a:rPr b="0" sz="2400" lang="en-US"/>
              <a:t>a</a:t>
            </a:r>
            <a:r>
              <a:rPr b="0" sz="2400" lang="en-US"/>
              <a:t>l</a:t>
            </a:r>
            <a:r>
              <a:rPr b="0" sz="2400" lang="en-US"/>
              <a:t>l</a:t>
            </a:r>
            <a:r>
              <a:rPr b="0" sz="2400" lang="en-US"/>
              <a:t> be</a:t>
            </a:r>
            <a:r>
              <a:rPr b="0" sz="2400" lang="en-US"/>
              <a:t> </a:t>
            </a:r>
            <a:r>
              <a:rPr b="0" sz="2400" lang="en-US"/>
              <a:t>f</a:t>
            </a:r>
            <a:r>
              <a:rPr b="0" sz="2400" lang="en-US"/>
              <a:t>u</a:t>
            </a:r>
            <a:r>
              <a:rPr b="0" sz="2400" lang="en-US"/>
              <a:t>l</a:t>
            </a:r>
            <a:r>
              <a:rPr b="0" sz="2400" lang="en-US"/>
              <a:t>l</a:t>
            </a:r>
            <a:r>
              <a:rPr b="0" sz="2400" lang="en-US"/>
              <a:t>y</a:t>
            </a:r>
            <a:r>
              <a:rPr b="0" sz="2400" lang="en-US"/>
              <a:t> </a:t>
            </a:r>
            <a:r>
              <a:rPr b="0" sz="2400" lang="en-US"/>
              <a:t>e</a:t>
            </a:r>
            <a:r>
              <a:rPr b="0" sz="2400" lang="en-US"/>
              <a:t>x</a:t>
            </a:r>
            <a:r>
              <a:rPr b="0" sz="2400" lang="en-US"/>
              <a:t>e</a:t>
            </a:r>
            <a:r>
              <a:rPr b="0" sz="2400" lang="en-US"/>
              <a:t>mpted</a:t>
            </a:r>
            <a:r>
              <a:rPr b="0" sz="2400" lang="en-US"/>
              <a:t> </a:t>
            </a:r>
            <a:r>
              <a:rPr b="0" sz="2400" lang="en-US"/>
              <a:t>i</a:t>
            </a:r>
            <a:r>
              <a:rPr b="0" sz="2400" lang="en-US"/>
              <a:t>n</a:t>
            </a:r>
            <a:r>
              <a:rPr b="0" sz="2400" lang="en-US"/>
              <a:t> </a:t>
            </a:r>
            <a:r>
              <a:rPr b="0" sz="2400" lang="en-US"/>
              <a:t>the</a:t>
            </a:r>
            <a:r>
              <a:rPr b="0" sz="2400" lang="en-US"/>
              <a:t> </a:t>
            </a:r>
            <a:r>
              <a:rPr b="0" sz="2400" lang="en-US"/>
              <a:t>h</a:t>
            </a:r>
            <a:r>
              <a:rPr b="0" sz="2400" lang="en-US"/>
              <a:t>a</a:t>
            </a:r>
            <a:r>
              <a:rPr b="0" sz="2400" lang="en-US"/>
              <a:t>n</a:t>
            </a:r>
            <a:r>
              <a:rPr b="0" sz="2400" lang="en-US"/>
              <a:t>d</a:t>
            </a:r>
            <a:r>
              <a:rPr b="0" sz="2400" lang="en-US"/>
              <a:t>s</a:t>
            </a:r>
            <a:r>
              <a:rPr b="0" sz="2400" lang="en-US"/>
              <a:t> </a:t>
            </a:r>
            <a:r>
              <a:rPr b="0" sz="2400" lang="en-US"/>
              <a:t>of</a:t>
            </a:r>
            <a:r>
              <a:rPr b="0" sz="2400" lang="en-US"/>
              <a:t> </a:t>
            </a:r>
            <a:r>
              <a:rPr b="0" sz="2400" lang="en-US"/>
              <a:t>e</a:t>
            </a:r>
            <a:r>
              <a:rPr b="0" sz="2400" lang="en-US"/>
              <a:t>m</a:t>
            </a:r>
            <a:r>
              <a:rPr b="0" sz="2400" lang="en-US"/>
              <a:t>p</a:t>
            </a:r>
            <a:r>
              <a:rPr b="0" sz="2400" lang="en-US"/>
              <a:t>l</a:t>
            </a:r>
            <a:r>
              <a:rPr b="0" sz="2400" lang="en-US"/>
              <a:t>o</a:t>
            </a:r>
            <a:r>
              <a:rPr b="0" sz="2400" lang="en-US"/>
              <a:t>y</a:t>
            </a:r>
            <a:r>
              <a:rPr b="0" sz="2400" lang="en-US"/>
              <a:t>e</a:t>
            </a:r>
            <a:r>
              <a:rPr b="0" sz="2400" lang="en-US"/>
              <a:t>e</a:t>
            </a:r>
            <a:r>
              <a:rPr b="0" sz="2400" lang="en-US"/>
              <a:t>.</a:t>
            </a:r>
            <a:endParaRPr sz="240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25" name=""/>
          <p:cNvSpPr>
            <a:spLocks noGrp="1"/>
          </p:cNvSpPr>
          <p:nvPr>
            <p:ph idx="1"/>
          </p:nvPr>
        </p:nvSpPr>
        <p:spPr>
          <a:xfrm>
            <a:off x="462063" y="329511"/>
            <a:ext cx="10852237" cy="5388907"/>
          </a:xfrm>
        </p:spPr>
        <p:txBody>
          <a:bodyPr/>
          <a:p>
            <a:pPr indent="0" marL="0">
              <a:buNone/>
            </a:pPr>
            <a:r>
              <a:rPr b="1" sz="2400" lang="en-US"/>
              <a:t>1</a:t>
            </a:r>
            <a:r>
              <a:rPr b="1" sz="2400" lang="en-US"/>
              <a:t>7</a:t>
            </a:r>
            <a:r>
              <a:rPr b="1" sz="2400" lang="en-US"/>
              <a:t> </a:t>
            </a:r>
            <a:r>
              <a:rPr b="1" sz="2400" lang="en-US"/>
              <a:t>.</a:t>
            </a:r>
            <a:r>
              <a:rPr b="1" sz="2400" lang="en-US"/>
              <a:t>Payment from approved superannuation fund in specified circumstances and subject to certain limits [Section 10(13)]</a:t>
            </a:r>
            <a:endParaRPr sz="2400" lang="en-US"/>
          </a:p>
          <a:p>
            <a:pPr indent="0" marL="0">
              <a:buNone/>
            </a:pPr>
            <a:r>
              <a:rPr b="1" sz="2400" lang="en-US"/>
              <a:t> </a:t>
            </a:r>
            <a:r>
              <a:rPr b="0" sz="1800" lang="en-US"/>
              <a:t>•	Payments made from the fund are exempt from tax under section 10(13) in following cases:</a:t>
            </a:r>
            <a:endParaRPr sz="2400" lang="en-US"/>
          </a:p>
          <a:p>
            <a:pPr indent="0" marL="0">
              <a:buNone/>
            </a:pPr>
            <a:r>
              <a:rPr b="0" sz="1800" lang="en-US"/>
              <a:t>√ Payment on death of beneficiary; or</a:t>
            </a:r>
            <a:endParaRPr sz="2400" lang="en-US"/>
          </a:p>
          <a:p>
            <a:pPr indent="0" marL="0">
              <a:buNone/>
            </a:pPr>
            <a:r>
              <a:rPr b="0" sz="1800" lang="en-US"/>
              <a:t>√ Payment to employee in lieu of, or in commutation of an annuity on his retirement at or after the specified age or on his becoming incapable prior to such retirement; or</a:t>
            </a:r>
            <a:endParaRPr sz="2400" lang="en-US"/>
          </a:p>
          <a:p>
            <a:pPr indent="0" marL="0">
              <a:buNone/>
            </a:pPr>
            <a:r>
              <a:rPr b="0" sz="1800" lang="en-US"/>
              <a:t>√ Payment by way of refund of contributions on the death of a beneficiary; or</a:t>
            </a:r>
            <a:endParaRPr sz="2400" lang="en-US"/>
          </a:p>
          <a:p>
            <a:pPr indent="0" marL="0">
              <a:buNone/>
            </a:pPr>
            <a:r>
              <a:rPr b="0" sz="1800" lang="en-US"/>
              <a:t>√ Payment to employee by way of refund of his contributions on leaving the service in connection with which the fund is established otherwise than by retirement at or after a specified age or on his becoming incapacitated prior to such retirement; or</a:t>
            </a:r>
            <a:endParaRPr sz="2400" lang="en-US"/>
          </a:p>
          <a:p>
            <a:pPr indent="0" marL="0">
              <a:buNone/>
            </a:pPr>
            <a:r>
              <a:rPr b="0" sz="1800" lang="en-US"/>
              <a:t>√ Payment to employee by way of transfer to his account under a pension scheme referred to in section 80CCD.</a:t>
            </a:r>
            <a:endParaRPr sz="2400" lang="en-US"/>
          </a:p>
          <a:p>
            <a:pPr indent="0" marL="0">
              <a:buNone/>
            </a:pPr>
            <a:endParaRPr sz="2400"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26" name=""/>
          <p:cNvSpPr>
            <a:spLocks noGrp="1"/>
          </p:cNvSpPr>
          <p:nvPr>
            <p:ph idx="1"/>
          </p:nvPr>
        </p:nvSpPr>
        <p:spPr>
          <a:xfrm>
            <a:off x="428070" y="253952"/>
            <a:ext cx="10852237" cy="5388907"/>
          </a:xfrm>
        </p:spPr>
        <p:txBody>
          <a:bodyPr/>
          <a:p>
            <a:pPr indent="0" marL="0">
              <a:buNone/>
            </a:pPr>
            <a:r>
              <a:rPr b="1" sz="2400" lang="en-US"/>
              <a:t>1</a:t>
            </a:r>
            <a:r>
              <a:rPr b="1" sz="2400" lang="en-US"/>
              <a:t>8</a:t>
            </a:r>
            <a:r>
              <a:rPr b="1" sz="2400" lang="en-US"/>
              <a:t> </a:t>
            </a:r>
            <a:r>
              <a:rPr b="1" sz="2400" lang="en-US"/>
              <a:t>.</a:t>
            </a:r>
            <a:r>
              <a:rPr b="1" sz="2400" lang="en-US"/>
              <a:t>House rent allowance [Section 10(13A)]</a:t>
            </a:r>
            <a:endParaRPr sz="2400" lang="en-US"/>
          </a:p>
          <a:p>
            <a:pPr indent="0" marL="0">
              <a:buNone/>
            </a:pPr>
            <a:r>
              <a:rPr b="0" sz="1800" lang="en-US"/>
              <a:t>(</a:t>
            </a:r>
            <a:r>
              <a:rPr b="0" sz="1800" lang="en-US"/>
              <a:t>a</a:t>
            </a:r>
            <a:r>
              <a:rPr b="0" sz="1800" lang="en-US"/>
              <a:t>)</a:t>
            </a:r>
            <a:r>
              <a:rPr b="0" sz="1800" lang="en-US"/>
              <a:t> </a:t>
            </a:r>
            <a:r>
              <a:rPr b="0" sz="1800" lang="en-US"/>
              <a:t>P</a:t>
            </a:r>
            <a:r>
              <a:rPr b="0" sz="1800" lang="en-US"/>
              <a:t>e</a:t>
            </a:r>
            <a:r>
              <a:rPr b="0" sz="1800" lang="en-US"/>
              <a:t>r</a:t>
            </a:r>
            <a:r>
              <a:rPr b="0" sz="1800" lang="en-US"/>
              <a:t>sons</a:t>
            </a:r>
            <a:r>
              <a:rPr b="0" sz="1800" lang="en-US"/>
              <a:t> </a:t>
            </a:r>
            <a:r>
              <a:rPr b="0" sz="1800" lang="en-US"/>
              <a:t>l</a:t>
            </a:r>
            <a:r>
              <a:rPr b="0" sz="1800" lang="en-US"/>
              <a:t>i</a:t>
            </a:r>
            <a:r>
              <a:rPr b="0" sz="1800" lang="en-US"/>
              <a:t>v</a:t>
            </a:r>
            <a:r>
              <a:rPr b="0" sz="1800" lang="en-US"/>
              <a:t>ing</a:t>
            </a:r>
            <a:r>
              <a:rPr b="0" sz="1800" lang="en-US"/>
              <a:t> </a:t>
            </a:r>
            <a:r>
              <a:rPr b="0" sz="1800" lang="en-US"/>
              <a:t>in</a:t>
            </a:r>
            <a:r>
              <a:rPr b="0" sz="1800" lang="en-US"/>
              <a:t> </a:t>
            </a:r>
            <a:r>
              <a:rPr b="0" sz="1800" lang="en-US"/>
              <a:t>r</a:t>
            </a:r>
            <a:r>
              <a:rPr b="0" sz="1800" lang="en-US"/>
              <a:t>e</a:t>
            </a:r>
            <a:r>
              <a:rPr b="0" sz="1800" lang="en-US"/>
              <a:t>n</a:t>
            </a:r>
            <a:r>
              <a:rPr b="0" sz="1800" lang="en-US"/>
              <a:t>t</a:t>
            </a:r>
            <a:r>
              <a:rPr b="0" sz="1800" lang="en-US"/>
              <a:t>e</a:t>
            </a:r>
            <a:r>
              <a:rPr b="0" sz="1800" lang="en-US"/>
              <a:t>d</a:t>
            </a:r>
            <a:r>
              <a:rPr b="0" sz="1800" lang="en-US"/>
              <a:t> </a:t>
            </a:r>
            <a:r>
              <a:rPr b="0" sz="1800" lang="en-US"/>
              <a:t>h</a:t>
            </a:r>
            <a:r>
              <a:rPr b="0" sz="1800" lang="en-US"/>
              <a:t>o</a:t>
            </a:r>
            <a:r>
              <a:rPr b="0" sz="1800" lang="en-US"/>
              <a:t>us</a:t>
            </a:r>
            <a:r>
              <a:rPr b="0" sz="1800" lang="en-US"/>
              <a:t>e</a:t>
            </a:r>
            <a:r>
              <a:rPr b="0" sz="1800" lang="en-US"/>
              <a:t>s</a:t>
            </a:r>
            <a:r>
              <a:rPr b="0" sz="1800" lang="en-US"/>
              <a:t> </a:t>
            </a:r>
            <a:r>
              <a:rPr b="0" sz="1800" lang="en-US"/>
              <a:t>-</a:t>
            </a:r>
            <a:r>
              <a:rPr b="0" sz="1800" lang="en-US"/>
              <a:t>As per section 1 0(13A), read with rule 2A, the exemption in respect of HRA will be lower of the following amounts:</a:t>
            </a:r>
            <a:endParaRPr sz="2400" lang="en-US"/>
          </a:p>
          <a:p>
            <a:pPr indent="0" marL="0">
              <a:buNone/>
            </a:pPr>
            <a:r>
              <a:rPr b="0" sz="1800" lang="en-US"/>
              <a:t>(1) 50% of salary, when residential house is situated at Mumbai, Kolkata, Delhi or Chennai and 40% of salary where residential house is situated at any other place.</a:t>
            </a:r>
            <a:endParaRPr sz="2400" lang="en-US"/>
          </a:p>
          <a:p>
            <a:pPr indent="0" marL="0">
              <a:buNone/>
            </a:pPr>
            <a:r>
              <a:rPr b="0" sz="1800" lang="en-US"/>
              <a:t>(2) HRA actually received by the employee in respect of the period during which rental accommodation is occupied by the employee during the previous year.</a:t>
            </a:r>
            <a:endParaRPr sz="2400" lang="en-US"/>
          </a:p>
          <a:p>
            <a:pPr indent="0" marL="0">
              <a:buNone/>
            </a:pPr>
            <a:r>
              <a:rPr b="0" sz="1800" lang="en-US"/>
              <a:t>(3) Rent paid in excess of 10% of salary.</a:t>
            </a:r>
            <a:endParaRPr sz="2400" lang="en-US"/>
          </a:p>
          <a:p>
            <a:pPr indent="0" marL="0">
              <a:buNone/>
            </a:pPr>
            <a:r>
              <a:rPr b="0" sz="1800" lang="en-US"/>
              <a:t>(</a:t>
            </a:r>
            <a:r>
              <a:rPr b="0" sz="1800" lang="en-US"/>
              <a:t>b</a:t>
            </a:r>
            <a:r>
              <a:rPr b="0" sz="1800" lang="en-US"/>
              <a:t>)</a:t>
            </a:r>
            <a:r>
              <a:rPr b="0" sz="1800" lang="en-US"/>
              <a:t> </a:t>
            </a:r>
            <a:r>
              <a:rPr b="0" sz="1800" lang="en-US"/>
              <a:t>Persons</a:t>
            </a:r>
            <a:r>
              <a:rPr b="0" sz="1800" lang="en-US"/>
              <a:t> </a:t>
            </a:r>
            <a:r>
              <a:rPr b="0" sz="1800" lang="en-US"/>
              <a:t>l</a:t>
            </a:r>
            <a:r>
              <a:rPr b="0" sz="1800" lang="en-US"/>
              <a:t>i</a:t>
            </a:r>
            <a:r>
              <a:rPr b="0" sz="1800" lang="en-US"/>
              <a:t>ving</a:t>
            </a:r>
            <a:r>
              <a:rPr b="0" sz="1800" lang="en-US"/>
              <a:t> in</a:t>
            </a:r>
            <a:r>
              <a:rPr b="0" sz="1800" lang="en-US"/>
              <a:t> </a:t>
            </a:r>
            <a:r>
              <a:rPr b="0" sz="1800" lang="en-US"/>
              <a:t>t</a:t>
            </a:r>
            <a:r>
              <a:rPr b="0" sz="1800" lang="en-US"/>
              <a:t>h</a:t>
            </a:r>
            <a:r>
              <a:rPr b="0" sz="1800" lang="en-US"/>
              <a:t>e</a:t>
            </a:r>
            <a:r>
              <a:rPr b="0" sz="1800" lang="en-US"/>
              <a:t>ir</a:t>
            </a:r>
            <a:r>
              <a:rPr b="0" sz="1800" lang="en-US"/>
              <a:t> </a:t>
            </a:r>
            <a:r>
              <a:rPr b="0" sz="1800" lang="en-US"/>
              <a:t>own</a:t>
            </a:r>
            <a:r>
              <a:rPr b="0" sz="1800" lang="en-US"/>
              <a:t> </a:t>
            </a:r>
            <a:r>
              <a:rPr b="0" sz="1800" lang="en-US"/>
              <a:t>houses</a:t>
            </a:r>
            <a:r>
              <a:rPr b="0" sz="1800" lang="en-US"/>
              <a:t> </a:t>
            </a:r>
            <a:r>
              <a:rPr b="0" sz="1800" lang="en-US"/>
              <a:t>o</a:t>
            </a:r>
            <a:r>
              <a:rPr b="0" sz="1800" lang="en-US"/>
              <a:t>r</a:t>
            </a:r>
            <a:r>
              <a:rPr b="0" sz="1800" lang="en-US"/>
              <a:t> </a:t>
            </a:r>
            <a:r>
              <a:rPr b="0" sz="1800" lang="en-US"/>
              <a:t>n</a:t>
            </a:r>
            <a:r>
              <a:rPr b="0" sz="1800" lang="en-US"/>
              <a:t>o</a:t>
            </a:r>
            <a:r>
              <a:rPr b="0" sz="1800" lang="en-US"/>
              <a:t>t</a:t>
            </a:r>
            <a:r>
              <a:rPr b="0" sz="1800" lang="en-US"/>
              <a:t> </a:t>
            </a:r>
            <a:r>
              <a:rPr b="0" sz="1800" lang="en-US"/>
              <a:t>p</a:t>
            </a:r>
            <a:r>
              <a:rPr b="0" sz="1800" lang="en-US"/>
              <a:t>a</a:t>
            </a:r>
            <a:r>
              <a:rPr b="0" sz="1800" lang="en-US"/>
              <a:t>y</a:t>
            </a:r>
            <a:r>
              <a:rPr b="0" sz="1800" lang="en-US"/>
              <a:t>i</a:t>
            </a:r>
            <a:r>
              <a:rPr b="0" sz="1800" lang="en-US"/>
              <a:t>ng</a:t>
            </a:r>
            <a:r>
              <a:rPr b="0" sz="1800" lang="en-US"/>
              <a:t> </a:t>
            </a:r>
            <a:r>
              <a:rPr b="0" sz="1800" lang="en-US"/>
              <a:t>a</a:t>
            </a:r>
            <a:r>
              <a:rPr b="0" sz="1800" lang="en-US"/>
              <a:t>n</a:t>
            </a:r>
            <a:r>
              <a:rPr b="0" sz="1800" lang="en-US"/>
              <a:t>y</a:t>
            </a:r>
            <a:r>
              <a:rPr b="0" sz="1800" lang="en-US"/>
              <a:t> </a:t>
            </a:r>
            <a:r>
              <a:rPr b="0" sz="1800" lang="en-US"/>
              <a:t>r</a:t>
            </a:r>
            <a:r>
              <a:rPr b="0" sz="1800" lang="en-US"/>
              <a:t>e</a:t>
            </a:r>
            <a:r>
              <a:rPr b="0" sz="1800" lang="en-US"/>
              <a:t>n</a:t>
            </a:r>
            <a:r>
              <a:rPr b="0" sz="1800" lang="en-US"/>
              <a:t>t</a:t>
            </a:r>
            <a:r>
              <a:rPr b="0" sz="1800" lang="en-US"/>
              <a:t> </a:t>
            </a:r>
            <a:r>
              <a:rPr b="0" sz="1800" lang="en-US"/>
              <a:t>b</a:t>
            </a:r>
            <a:r>
              <a:rPr b="0" sz="1800" lang="en-US"/>
              <a:t>u</a:t>
            </a:r>
            <a:r>
              <a:rPr b="0" sz="1800" lang="en-US"/>
              <a:t>t</a:t>
            </a:r>
            <a:r>
              <a:rPr b="0" sz="1800" lang="en-US"/>
              <a:t> </a:t>
            </a:r>
            <a:r>
              <a:rPr b="0" sz="1800" lang="en-US"/>
              <a:t>g</a:t>
            </a:r>
            <a:r>
              <a:rPr b="0" sz="1800" lang="en-US"/>
              <a:t>e</a:t>
            </a:r>
            <a:r>
              <a:rPr b="0" sz="1800" lang="en-US"/>
              <a:t>tting</a:t>
            </a:r>
            <a:r>
              <a:rPr b="0" sz="1800" lang="en-US"/>
              <a:t>H</a:t>
            </a:r>
            <a:r>
              <a:rPr b="0" sz="1800" lang="en-US"/>
              <a:t>R</a:t>
            </a:r>
            <a:r>
              <a:rPr b="0" sz="1800" lang="en-US"/>
              <a:t>A</a:t>
            </a:r>
            <a:r>
              <a:rPr b="0" sz="1800" lang="en-US"/>
              <a:t> </a:t>
            </a:r>
            <a:r>
              <a:rPr b="0" sz="1800" lang="en-US"/>
              <a:t>-</a:t>
            </a:r>
            <a:r>
              <a:rPr b="0" sz="1800" lang="en-US"/>
              <a:t>-</a:t>
            </a:r>
            <a:r>
              <a:rPr b="0" sz="1800" lang="en-US"/>
              <a:t> </a:t>
            </a:r>
            <a:r>
              <a:rPr b="0" sz="1800" lang="en-US"/>
              <a:t>F</a:t>
            </a:r>
            <a:r>
              <a:rPr b="0" sz="1800" lang="en-US"/>
              <a:t>u</a:t>
            </a:r>
            <a:r>
              <a:rPr b="0" sz="1800" lang="en-US"/>
              <a:t>l</a:t>
            </a:r>
            <a:r>
              <a:rPr b="0" sz="1800" lang="en-US"/>
              <a:t>l</a:t>
            </a:r>
            <a:r>
              <a:rPr b="0" sz="1800" lang="en-US"/>
              <a:t> </a:t>
            </a:r>
            <a:r>
              <a:rPr b="0" sz="1800" lang="en-US"/>
              <a:t>H</a:t>
            </a:r>
            <a:r>
              <a:rPr b="0" sz="1800" lang="en-US"/>
              <a:t>R</a:t>
            </a:r>
            <a:r>
              <a:rPr b="0" sz="1800" lang="en-US"/>
              <a:t>A</a:t>
            </a:r>
            <a:r>
              <a:rPr b="0" sz="1800" lang="en-US"/>
              <a:t> </a:t>
            </a:r>
            <a:r>
              <a:rPr b="0" sz="1800" lang="en-US"/>
              <a:t>recieved is</a:t>
            </a:r>
            <a:r>
              <a:rPr b="0" sz="1800" lang="en-US"/>
              <a:t> </a:t>
            </a:r>
            <a:r>
              <a:rPr b="0" sz="1800" lang="en-US"/>
              <a:t>t</a:t>
            </a:r>
            <a:r>
              <a:rPr b="0" sz="1800" lang="en-US"/>
              <a:t>a</a:t>
            </a:r>
            <a:r>
              <a:rPr b="0" sz="1800" lang="en-US"/>
              <a:t>x</a:t>
            </a:r>
            <a:r>
              <a:rPr b="0" sz="1800" lang="en-US"/>
              <a:t>a</a:t>
            </a:r>
            <a:r>
              <a:rPr b="0" sz="1800" lang="en-US"/>
              <a:t>ble</a:t>
            </a:r>
            <a:r>
              <a:rPr b="0" sz="1800" lang="en-US"/>
              <a:t>.</a:t>
            </a:r>
            <a:r>
              <a:rPr b="0" sz="1800" lang="en-US"/>
              <a:t> </a:t>
            </a:r>
            <a:r>
              <a:rPr b="1" sz="2400" lang="en-US"/>
              <a:t> </a:t>
            </a:r>
            <a:endParaRPr sz="2400"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27" name=""/>
          <p:cNvSpPr>
            <a:spLocks noGrp="1"/>
          </p:cNvSpPr>
          <p:nvPr>
            <p:ph idx="1"/>
          </p:nvPr>
        </p:nvSpPr>
        <p:spPr>
          <a:xfrm>
            <a:off x="342217" y="357304"/>
            <a:ext cx="10852237" cy="5388907"/>
          </a:xfrm>
        </p:spPr>
        <p:txBody>
          <a:bodyPr>
            <a:normAutofit/>
          </a:bodyPr>
          <a:p>
            <a:pPr indent="0" marL="0">
              <a:buNone/>
            </a:pPr>
            <a:r>
              <a:rPr b="1" sz="2400" lang="en-US"/>
              <a:t>1</a:t>
            </a:r>
            <a:r>
              <a:rPr b="1" sz="2400" lang="en-US"/>
              <a:t>9</a:t>
            </a:r>
            <a:r>
              <a:rPr b="1" sz="2400" lang="en-US"/>
              <a:t> </a:t>
            </a:r>
            <a:r>
              <a:rPr b="1" sz="2400" lang="en-US"/>
              <a:t>.</a:t>
            </a:r>
            <a:r>
              <a:rPr b="1" sz="2400" lang="en-US"/>
              <a:t>Educational scholarship [Section 10(16)]</a:t>
            </a:r>
            <a:endParaRPr sz="2400" lang="en-US"/>
          </a:p>
          <a:p>
            <a:pPr indent="0" marL="0">
              <a:buNone/>
            </a:pPr>
            <a:r>
              <a:rPr b="1" sz="2400" lang="en-US"/>
              <a:t> </a:t>
            </a:r>
            <a:r>
              <a:rPr b="0" sz="2000" lang="en-US"/>
              <a:t>Any amount received as educational scholarship (i.e., scholarship to meet the cost of education is exempt from tax in the hands of recipient).</a:t>
            </a:r>
            <a:endParaRPr sz="2400" lang="en-US"/>
          </a:p>
          <a:p>
            <a:pPr indent="0" marL="0">
              <a:buNone/>
            </a:pPr>
            <a:r>
              <a:rPr b="1" sz="2400" lang="en-US"/>
              <a:t>2</a:t>
            </a:r>
            <a:r>
              <a:rPr b="1" sz="2400" lang="en-US"/>
              <a:t>0</a:t>
            </a:r>
            <a:r>
              <a:rPr b="1" sz="2400" lang="en-US"/>
              <a:t> </a:t>
            </a:r>
            <a:r>
              <a:rPr b="1" sz="2400" lang="en-US"/>
              <a:t>.</a:t>
            </a:r>
            <a:r>
              <a:rPr b="1" sz="2400" lang="en-US"/>
              <a:t>Daily allowance to a Member of Parliament [Section 10(17)]</a:t>
            </a:r>
            <a:endParaRPr sz="2400" lang="en-US"/>
          </a:p>
          <a:p>
            <a:pPr indent="0" marL="0">
              <a:buNone/>
            </a:pPr>
            <a:r>
              <a:rPr b="1" sz="2400" lang="en-US"/>
              <a:t> </a:t>
            </a:r>
            <a:r>
              <a:rPr b="0" sz="2000" lang="en-US"/>
              <a:t>Following allowances are exempt from tax in the hands of a Member of Parliament and a Member of State Legislature</a:t>
            </a:r>
            <a:endParaRPr sz="2400" lang="en-US"/>
          </a:p>
          <a:p>
            <a:pPr indent="0" marL="0">
              <a:buNone/>
            </a:pPr>
            <a:r>
              <a:rPr b="0" sz="2000" lang="en-US"/>
              <a:t>•	Daily allowance received by a Member of Parliament or by a Member of State Legislature or by member of any committee thereof.</a:t>
            </a:r>
            <a:endParaRPr sz="2400" lang="en-US"/>
          </a:p>
          <a:p>
            <a:pPr indent="0" marL="0">
              <a:buNone/>
            </a:pPr>
            <a:r>
              <a:rPr b="0" sz="2000" lang="en-US"/>
              <a:t>•	Any other allowance received by a Member of Parliament under the Members of Parliament (Constituency Allowance) Rules, 1986.</a:t>
            </a:r>
            <a:endParaRPr sz="2400" lang="en-US"/>
          </a:p>
          <a:p>
            <a:pPr indent="0" marL="0">
              <a:buNone/>
            </a:pPr>
            <a:r>
              <a:rPr b="0" sz="2000" lang="en-US"/>
              <a:t>•	Any Constituency allowance received by a Member of State Legislature.</a:t>
            </a:r>
            <a:endParaRPr sz="2400" lang="en-US"/>
          </a:p>
          <a:p>
            <a:pPr indent="0" marL="0">
              <a:buNone/>
            </a:pPr>
            <a:endParaRPr sz="2400"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28" name=""/>
          <p:cNvSpPr>
            <a:spLocks noGrp="1"/>
          </p:cNvSpPr>
          <p:nvPr>
            <p:ph idx="1"/>
          </p:nvPr>
        </p:nvSpPr>
        <p:spPr>
          <a:xfrm>
            <a:off x="401286" y="485097"/>
            <a:ext cx="10852237" cy="5388907"/>
          </a:xfrm>
        </p:spPr>
        <p:txBody>
          <a:bodyPr>
            <a:normAutofit/>
          </a:bodyPr>
          <a:p>
            <a:pPr indent="0" marL="0">
              <a:buNone/>
            </a:pPr>
            <a:r>
              <a:rPr b="1" sz="2400" lang="en-US"/>
              <a:t>2</a:t>
            </a:r>
            <a:r>
              <a:rPr b="1" sz="2400" lang="en-US"/>
              <a:t>1</a:t>
            </a:r>
            <a:r>
              <a:rPr b="1" sz="2400" lang="en-US"/>
              <a:t>.</a:t>
            </a:r>
            <a:r>
              <a:rPr b="1" sz="2400" lang="en-US"/>
              <a:t> </a:t>
            </a:r>
            <a:r>
              <a:rPr b="1" sz="2400" lang="en-US"/>
              <a:t>Pension to gallantry award winner [Section 10(18)]</a:t>
            </a:r>
            <a:endParaRPr sz="2400" lang="en-US"/>
          </a:p>
          <a:p>
            <a:pPr indent="0" marL="0">
              <a:buNone/>
            </a:pPr>
            <a:r>
              <a:rPr b="0" sz="2000" lang="en-US"/>
              <a:t>Pension received by an individual who was employee of the Central Government or State Government and who has been awarded Param Vir Chakra or Maha Vir Chakra or Vir Chakra or any other notified gallantry award is exempt from tax.</a:t>
            </a:r>
            <a:endParaRPr sz="2400" lang="en-US"/>
          </a:p>
          <a:p>
            <a:pPr indent="0" marL="0">
              <a:buNone/>
            </a:pPr>
            <a:r>
              <a:rPr b="0" sz="2000" lang="en-US"/>
              <a:t>Family pension received by any member of such individual is also exempt.</a:t>
            </a:r>
            <a:endParaRPr sz="2400" lang="en-US"/>
          </a:p>
          <a:p>
            <a:pPr indent="0" marL="0">
              <a:buNone/>
            </a:pPr>
            <a:r>
              <a:rPr b="1" sz="2400" lang="en-US"/>
              <a:t>2</a:t>
            </a:r>
            <a:r>
              <a:rPr b="1" sz="2400" lang="en-US"/>
              <a:t>2</a:t>
            </a:r>
            <a:r>
              <a:rPr b="1" sz="2400" lang="en-US"/>
              <a:t> </a:t>
            </a:r>
            <a:r>
              <a:rPr b="1" sz="2400" lang="en-US"/>
              <a:t>.</a:t>
            </a:r>
            <a:r>
              <a:rPr b="1" sz="2400" lang="en-US"/>
              <a:t>Family pension received by the family members of armed forces [Section 10(19)]</a:t>
            </a:r>
            <a:endParaRPr sz="2400" lang="en-US"/>
          </a:p>
          <a:p>
            <a:pPr indent="0" marL="0">
              <a:buNone/>
            </a:pPr>
            <a:r>
              <a:rPr b="0" sz="2000" lang="en-US"/>
              <a:t>From the assessment year 2005-06, family pension received by the widow or children or nominated heirs, of a member of armed forces (including paramilitary forces) of the Union, is exempt from tax in the hands of such family members, if the death of such member of armed forces has occurred in the course of operational duty in prescribed circumstances and subject to such conditions as may be prescribed </a:t>
            </a:r>
            <a:r>
              <a:rPr b="0" sz="2000" lang="en-US"/>
              <a:t>.</a:t>
            </a:r>
            <a:r>
              <a:rPr b="1" sz="2400" lang="en-US"/>
              <a:t> </a:t>
            </a:r>
            <a:endParaRPr sz="2400"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29" name=""/>
          <p:cNvSpPr>
            <a:spLocks noGrp="1"/>
          </p:cNvSpPr>
          <p:nvPr>
            <p:ph idx="1"/>
          </p:nvPr>
        </p:nvSpPr>
        <p:spPr>
          <a:xfrm>
            <a:off x="340721" y="381313"/>
            <a:ext cx="10852237" cy="5388907"/>
          </a:xfrm>
        </p:spPr>
        <p:txBody>
          <a:bodyPr/>
          <a:p>
            <a:pPr indent="0" marL="0">
              <a:buNone/>
            </a:pPr>
            <a:r>
              <a:rPr b="1" sz="2400" lang="en-US"/>
              <a:t>2</a:t>
            </a:r>
            <a:r>
              <a:rPr b="1" sz="2400" lang="en-US"/>
              <a:t>3</a:t>
            </a:r>
            <a:r>
              <a:rPr b="1" sz="2400" lang="en-US"/>
              <a:t> </a:t>
            </a:r>
            <a:r>
              <a:rPr b="1" sz="2400" lang="en-US"/>
              <a:t>.</a:t>
            </a:r>
            <a:r>
              <a:rPr b="1" sz="2400" lang="en-US"/>
              <a:t> </a:t>
            </a:r>
            <a:r>
              <a:rPr b="1" sz="2400" lang="en-US"/>
              <a:t>Annual value of one palace [Section 10(19A)]</a:t>
            </a:r>
            <a:endParaRPr sz="2400" lang="en-US"/>
          </a:p>
          <a:p>
            <a:pPr indent="0" marL="0">
              <a:buNone/>
            </a:pPr>
            <a:r>
              <a:rPr b="1" sz="2400" lang="en-US"/>
              <a:t>2</a:t>
            </a:r>
            <a:r>
              <a:rPr b="1" sz="2400" lang="en-US"/>
              <a:t>4</a:t>
            </a:r>
            <a:r>
              <a:rPr b="1" sz="2400" lang="en-US"/>
              <a:t>.</a:t>
            </a:r>
            <a:r>
              <a:rPr b="1" sz="2400" lang="en-US"/>
              <a:t> </a:t>
            </a:r>
            <a:r>
              <a:rPr b="1" sz="2400" lang="en-US"/>
              <a:t>Income of local authority [Section 10(20)]</a:t>
            </a:r>
            <a:endParaRPr sz="2400" lang="en-US"/>
          </a:p>
          <a:p>
            <a:pPr indent="0" marL="0">
              <a:buNone/>
            </a:pPr>
            <a:r>
              <a:rPr b="0" sz="2000" lang="en-US"/>
              <a:t>Income of local authority [Section 10(20)]</a:t>
            </a:r>
            <a:endParaRPr sz="2400" lang="en-US"/>
          </a:p>
          <a:p>
            <a:pPr indent="0" marL="0">
              <a:buNone/>
            </a:pPr>
            <a:r>
              <a:rPr b="0" sz="2000" lang="en-US"/>
              <a:t>The following income of a local authority is exempt from tax:</a:t>
            </a:r>
            <a:endParaRPr sz="2400" lang="en-US"/>
          </a:p>
          <a:p>
            <a:pPr indent="0" marL="0">
              <a:buNone/>
            </a:pPr>
            <a:r>
              <a:rPr b="0" sz="2000" lang="en-US"/>
              <a:t>a) Income which is chargeable under the head “Income from house property”, “Capital gains” or “Income from other sources” or</a:t>
            </a:r>
            <a:endParaRPr sz="2400" lang="en-US"/>
          </a:p>
          <a:p>
            <a:pPr indent="0" marL="0">
              <a:buNone/>
            </a:pPr>
            <a:r>
              <a:rPr b="0" sz="2000" lang="en-US"/>
              <a:t>b) Income from a trade or business carried on by it which accrues or arises from the supply of a commodity or service (not being water or electricity) within its own jurisdictional area or</a:t>
            </a:r>
            <a:endParaRPr sz="2400" lang="en-US"/>
          </a:p>
          <a:p>
            <a:pPr indent="0" marL="0">
              <a:buNone/>
            </a:pPr>
            <a:r>
              <a:rPr b="0" sz="2000" lang="en-US"/>
              <a:t>c) Income from business of supply of water or electricity within or outside its own jurisdictional</a:t>
            </a:r>
            <a:endParaRPr sz="2400" lang="en-US"/>
          </a:p>
          <a:p>
            <a:pPr indent="0" marL="0">
              <a:buNone/>
            </a:pPr>
            <a:endParaRPr sz="2400"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30" name=""/>
          <p:cNvSpPr>
            <a:spLocks noGrp="1"/>
          </p:cNvSpPr>
          <p:nvPr>
            <p:ph idx="1"/>
          </p:nvPr>
        </p:nvSpPr>
        <p:spPr>
          <a:xfrm>
            <a:off x="409660" y="303106"/>
            <a:ext cx="10861196" cy="6306095"/>
          </a:xfrm>
        </p:spPr>
        <p:txBody>
          <a:bodyPr/>
          <a:p>
            <a:pPr indent="0" marL="0">
              <a:buNone/>
            </a:pPr>
            <a:r>
              <a:rPr b="1" sz="2400" lang="en-US"/>
              <a:t>2</a:t>
            </a:r>
            <a:r>
              <a:rPr b="1" sz="2400" lang="en-US"/>
              <a:t>5</a:t>
            </a:r>
            <a:r>
              <a:rPr b="1" sz="2400" lang="en-US"/>
              <a:t> </a:t>
            </a:r>
            <a:r>
              <a:rPr b="1" sz="2400" lang="en-US"/>
              <a:t>.</a:t>
            </a:r>
            <a:r>
              <a:rPr b="1" sz="2400" lang="en-US"/>
              <a:t>Income of a news agency [Section 10(22B)]</a:t>
            </a:r>
            <a:endParaRPr sz="2400" lang="en-US"/>
          </a:p>
          <a:p>
            <a:pPr indent="0" marL="0">
              <a:buNone/>
            </a:pPr>
            <a:r>
              <a:rPr b="0" sz="2400" lang="en-US"/>
              <a:t>Any income of a notified news agency, set-up in India solely for collection and distribution of news is exempt from tax provided that the news agency applies its income or accumulates it for application solely for collection and distribution of news and does not distribute its income in any manner to its members.</a:t>
            </a:r>
            <a:endParaRPr sz="2400" lang="en-US"/>
          </a:p>
          <a:p>
            <a:pPr indent="0" marL="0">
              <a:buNone/>
            </a:pPr>
            <a:r>
              <a:rPr b="1" sz="2400" lang="en-US"/>
              <a:t>2</a:t>
            </a:r>
            <a:r>
              <a:rPr b="1" sz="2400" lang="en-US"/>
              <a:t>6</a:t>
            </a:r>
            <a:r>
              <a:rPr b="1" sz="2400" lang="en-US"/>
              <a:t> </a:t>
            </a:r>
            <a:r>
              <a:rPr b="1" sz="2400" lang="en-US"/>
              <a:t>.</a:t>
            </a:r>
            <a:r>
              <a:rPr b="1" sz="2400" lang="en-US"/>
              <a:t> </a:t>
            </a:r>
            <a:r>
              <a:rPr b="1" sz="2400" lang="en-US"/>
              <a:t>Income of </a:t>
            </a:r>
            <a:r>
              <a:rPr b="1" sz="2400" lang="en-US"/>
              <a:t> </a:t>
            </a:r>
            <a:r>
              <a:rPr b="1" sz="2400" lang="en-US"/>
              <a:t>E</a:t>
            </a:r>
            <a:r>
              <a:rPr b="1" sz="2400" lang="en-US"/>
              <a:t>u</a:t>
            </a:r>
            <a:r>
              <a:rPr b="1" sz="2400" lang="en-US"/>
              <a:t>r</a:t>
            </a:r>
            <a:r>
              <a:rPr b="1" sz="2400" lang="en-US"/>
              <a:t>o</a:t>
            </a:r>
            <a:r>
              <a:rPr b="1" sz="2400" lang="en-US"/>
              <a:t>p</a:t>
            </a:r>
            <a:r>
              <a:rPr b="1" sz="2400" lang="en-US"/>
              <a:t>e</a:t>
            </a:r>
            <a:r>
              <a:rPr b="1" sz="2400" lang="en-US"/>
              <a:t>a</a:t>
            </a:r>
            <a:r>
              <a:rPr b="1" sz="2400" lang="en-US"/>
              <a:t>n</a:t>
            </a:r>
            <a:r>
              <a:rPr b="1" sz="2400" lang="en-US"/>
              <a:t> </a:t>
            </a:r>
            <a:r>
              <a:rPr b="1" sz="2400" lang="en-US"/>
              <a:t>E</a:t>
            </a:r>
            <a:r>
              <a:rPr b="1" sz="2400" lang="en-US"/>
              <a:t>c</a:t>
            </a:r>
            <a:r>
              <a:rPr b="1" sz="2400" lang="en-US"/>
              <a:t>o</a:t>
            </a:r>
            <a:r>
              <a:rPr b="1" sz="2400" lang="en-US"/>
              <a:t>nomic</a:t>
            </a:r>
            <a:r>
              <a:rPr b="1" sz="2400" lang="en-US"/>
              <a:t> </a:t>
            </a:r>
            <a:r>
              <a:rPr b="1" sz="2400" lang="en-US"/>
              <a:t>C</a:t>
            </a:r>
            <a:r>
              <a:rPr b="1" sz="2400" lang="en-US"/>
              <a:t>o</a:t>
            </a:r>
            <a:r>
              <a:rPr b="1" sz="2400" lang="en-US"/>
              <a:t>m</a:t>
            </a:r>
            <a:r>
              <a:rPr b="1" sz="2400" lang="en-US"/>
              <a:t>m</a:t>
            </a:r>
            <a:r>
              <a:rPr b="1" sz="2400" lang="en-US"/>
              <a:t>u</a:t>
            </a:r>
            <a:r>
              <a:rPr b="1" sz="2400" lang="en-US"/>
              <a:t>n</a:t>
            </a:r>
            <a:r>
              <a:rPr b="1" sz="2400" lang="en-US"/>
              <a:t>ity</a:t>
            </a:r>
            <a:r>
              <a:rPr b="1" sz="2400" lang="en-US"/>
              <a:t> [Section 10(23BB</a:t>
            </a:r>
            <a:r>
              <a:rPr b="1" sz="2400" lang="en-US"/>
              <a:t>B</a:t>
            </a:r>
            <a:r>
              <a:rPr b="1" sz="2400" lang="en-US"/>
              <a:t>)]</a:t>
            </a:r>
            <a:endParaRPr sz="2400" lang="en-US"/>
          </a:p>
          <a:p>
            <a:pPr indent="0" marL="0">
              <a:buNone/>
            </a:pPr>
            <a:r>
              <a:rPr b="1" sz="2400" lang="en-US"/>
              <a:t>2</a:t>
            </a:r>
            <a:r>
              <a:rPr b="1" sz="2400" lang="en-US"/>
              <a:t>7</a:t>
            </a:r>
            <a:r>
              <a:rPr b="1" sz="2400" lang="en-US"/>
              <a:t> </a:t>
            </a:r>
            <a:r>
              <a:rPr b="1" sz="2400" lang="en-US"/>
              <a:t>.</a:t>
            </a:r>
            <a:r>
              <a:rPr b="1" sz="2400" lang="en-US"/>
              <a:t>Income of Insurance Regulatory and Development Authority [Section 10(23BBE)]</a:t>
            </a:r>
            <a:endParaRPr sz="2400" lang="en-US"/>
          </a:p>
          <a:p>
            <a:pPr indent="0" marL="0">
              <a:buNone/>
            </a:pPr>
            <a:r>
              <a:rPr b="0" sz="2000" lang="en-US"/>
              <a:t>Any income of the Insurance Regulatory and Development Authority established under section 3(1) of the Insurance Regulatory and Development Authority Act, 1999 is exempt from tax.</a:t>
            </a:r>
            <a:endParaRPr sz="2400"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31" name=""/>
          <p:cNvSpPr>
            <a:spLocks noGrp="1"/>
          </p:cNvSpPr>
          <p:nvPr>
            <p:ph idx="1"/>
          </p:nvPr>
        </p:nvSpPr>
        <p:spPr>
          <a:xfrm>
            <a:off x="427426" y="294900"/>
            <a:ext cx="10852237" cy="6133041"/>
          </a:xfrm>
        </p:spPr>
        <p:txBody>
          <a:bodyPr/>
          <a:p>
            <a:pPr indent="0" marL="0">
              <a:buNone/>
            </a:pPr>
            <a:r>
              <a:rPr b="1" sz="2400" lang="en-US"/>
              <a:t>2</a:t>
            </a:r>
            <a:r>
              <a:rPr b="1" sz="2400" lang="en-US"/>
              <a:t>8</a:t>
            </a:r>
            <a:r>
              <a:rPr b="1" sz="2400" lang="en-US"/>
              <a:t> </a:t>
            </a:r>
            <a:r>
              <a:rPr b="1" sz="2400" lang="en-US"/>
              <a:t>.</a:t>
            </a:r>
            <a:r>
              <a:rPr b="1" sz="2400" lang="en-US"/>
              <a:t>Income of Swachh Bharat Kosh [Section 10(23C)(iiiaa)]</a:t>
            </a:r>
            <a:endParaRPr sz="2400" lang="en-US"/>
          </a:p>
          <a:p>
            <a:pPr indent="0" marL="0">
              <a:buNone/>
            </a:pPr>
            <a:r>
              <a:rPr b="1" sz="2400" lang="en-US"/>
              <a:t>2</a:t>
            </a:r>
            <a:r>
              <a:rPr b="1" sz="2400" lang="en-US"/>
              <a:t>9</a:t>
            </a:r>
            <a:r>
              <a:rPr b="1" sz="2400" lang="en-US"/>
              <a:t> </a:t>
            </a:r>
            <a:r>
              <a:rPr b="1" sz="2400" lang="en-US"/>
              <a:t>.</a:t>
            </a:r>
            <a:r>
              <a:rPr b="1" sz="2400" lang="en-US"/>
              <a:t> </a:t>
            </a:r>
            <a:r>
              <a:rPr b="1" sz="2400" lang="en-US"/>
              <a:t>Income of Clear Ganga Fund [Section 10(23C)(iiiaaa)]</a:t>
            </a:r>
            <a:endParaRPr sz="2400" lang="en-US"/>
          </a:p>
          <a:p>
            <a:pPr indent="0" marL="0">
              <a:buNone/>
            </a:pPr>
            <a:r>
              <a:rPr b="1" sz="2400" lang="en-US"/>
              <a:t>3</a:t>
            </a:r>
            <a:r>
              <a:rPr b="1" sz="2400" lang="en-US"/>
              <a:t>0</a:t>
            </a:r>
            <a:r>
              <a:rPr b="1" sz="2400" lang="en-US"/>
              <a:t> </a:t>
            </a:r>
            <a:r>
              <a:rPr b="1" sz="2400" lang="en-US"/>
              <a:t>.</a:t>
            </a:r>
            <a:r>
              <a:rPr b="1" sz="2400" lang="en-US"/>
              <a:t> </a:t>
            </a:r>
            <a:r>
              <a:rPr b="1" sz="2400" lang="en-US"/>
              <a:t>Income of the Prasar Bharati [Section 10(23BBH)]</a:t>
            </a:r>
            <a:endParaRPr sz="2400" lang="en-US"/>
          </a:p>
          <a:p>
            <a:pPr indent="0" marL="0">
              <a:buNone/>
            </a:pPr>
            <a:r>
              <a:rPr b="0" sz="2400" lang="en-US"/>
              <a:t>Any income of the Prasar Bharati (Broadcasting Corporation of India) established under section 3(1) of the Prasar Bharati (Broadcasting Corporation of India) Act, 1990 is exempt from tax.</a:t>
            </a:r>
            <a:endParaRPr sz="2400" lang="en-US"/>
          </a:p>
          <a:p>
            <a:pPr indent="0" marL="0">
              <a:buNone/>
            </a:pPr>
            <a:r>
              <a:rPr b="1" sz="2400" lang="en-US"/>
              <a:t>3</a:t>
            </a:r>
            <a:r>
              <a:rPr b="1" sz="2400" lang="en-US"/>
              <a:t>1</a:t>
            </a:r>
            <a:r>
              <a:rPr b="1" sz="2400" lang="en-US"/>
              <a:t> </a:t>
            </a:r>
            <a:r>
              <a:rPr b="1" sz="2400" lang="en-US"/>
              <a:t>.</a:t>
            </a:r>
            <a:r>
              <a:rPr b="1" sz="2400" lang="en-US"/>
              <a:t>Income of pension fund</a:t>
            </a:r>
            <a:r>
              <a:rPr b="1" sz="2400" lang="en-US"/>
              <a:t> </a:t>
            </a:r>
            <a:r>
              <a:rPr b="1" sz="2400" lang="en-US"/>
              <a:t>s</a:t>
            </a:r>
            <a:r>
              <a:rPr b="1" sz="2400" lang="en-US"/>
              <a:t>e</a:t>
            </a:r>
            <a:r>
              <a:rPr b="1" sz="2400" lang="en-US"/>
              <a:t>t</a:t>
            </a:r>
            <a:r>
              <a:rPr b="1" sz="2400" lang="en-US"/>
              <a:t> </a:t>
            </a:r>
            <a:r>
              <a:rPr b="1" sz="2400" lang="en-US"/>
              <a:t>u</a:t>
            </a:r>
            <a:r>
              <a:rPr b="1" sz="2400" lang="en-US"/>
              <a:t>p</a:t>
            </a:r>
            <a:r>
              <a:rPr b="1" sz="2400" lang="en-US"/>
              <a:t> </a:t>
            </a:r>
            <a:r>
              <a:rPr b="1" sz="2400" lang="en-US"/>
              <a:t>b</a:t>
            </a:r>
            <a:r>
              <a:rPr b="1" sz="2400" lang="en-US"/>
              <a:t>y</a:t>
            </a:r>
            <a:r>
              <a:rPr b="1" sz="2400" lang="en-US"/>
              <a:t> </a:t>
            </a:r>
            <a:r>
              <a:rPr b="1" sz="2400" lang="en-US"/>
              <a:t>L</a:t>
            </a:r>
            <a:r>
              <a:rPr b="1" sz="2400" lang="en-US"/>
              <a:t>I</a:t>
            </a:r>
            <a:r>
              <a:rPr b="1" sz="2400" lang="en-US"/>
              <a:t>C</a:t>
            </a:r>
            <a:r>
              <a:rPr b="1" sz="2400" lang="en-US"/>
              <a:t> </a:t>
            </a:r>
            <a:r>
              <a:rPr b="1" sz="2400" lang="en-US"/>
              <a:t>o</a:t>
            </a:r>
            <a:r>
              <a:rPr b="1" sz="2400" lang="en-US"/>
              <a:t>r</a:t>
            </a:r>
            <a:r>
              <a:rPr b="1" sz="2400" lang="en-US"/>
              <a:t> </a:t>
            </a:r>
            <a:r>
              <a:rPr b="1" sz="2400" lang="en-US"/>
              <a:t>o</a:t>
            </a:r>
            <a:r>
              <a:rPr b="1" sz="2400" lang="en-US"/>
              <a:t>t</a:t>
            </a:r>
            <a:r>
              <a:rPr b="1" sz="2400" lang="en-US"/>
              <a:t>h</a:t>
            </a:r>
            <a:r>
              <a:rPr b="1" sz="2400" lang="en-US"/>
              <a:t>e</a:t>
            </a:r>
            <a:r>
              <a:rPr b="1" sz="2400" lang="en-US"/>
              <a:t>r</a:t>
            </a:r>
            <a:r>
              <a:rPr b="1" sz="2400" lang="en-US"/>
              <a:t> </a:t>
            </a:r>
            <a:r>
              <a:rPr b="1" sz="2400" lang="en-US"/>
              <a:t>i</a:t>
            </a:r>
            <a:r>
              <a:rPr b="1" sz="2400" lang="en-US"/>
              <a:t>n</a:t>
            </a:r>
            <a:r>
              <a:rPr b="1" sz="2400" lang="en-US"/>
              <a:t>s</a:t>
            </a:r>
            <a:r>
              <a:rPr b="1" sz="2400" lang="en-US"/>
              <a:t>u</a:t>
            </a:r>
            <a:r>
              <a:rPr b="1" sz="2400" lang="en-US"/>
              <a:t>r</a:t>
            </a:r>
            <a:r>
              <a:rPr b="1" sz="2400" lang="en-US"/>
              <a:t>e</a:t>
            </a:r>
            <a:r>
              <a:rPr b="1" sz="2400" lang="en-US"/>
              <a:t>r</a:t>
            </a:r>
            <a:r>
              <a:rPr b="1" sz="2400" lang="en-US"/>
              <a:t> [Section 10(23AAB)]</a:t>
            </a:r>
            <a:endParaRPr sz="2400" lang="en-US"/>
          </a:p>
          <a:p>
            <a:pPr indent="0" marL="0">
              <a:buNone/>
            </a:pPr>
            <a:r>
              <a:rPr b="0" sz="2000" lang="en-US"/>
              <a:t>Any income of a fund set-up by the Life Insurance Corporation of India on or after August 1, 1996 or any other insurer to which contribution is made by any person for receiving pension from such fund, and which is approved by the Controller of Insurance or the Insurance Regulatory and Development Authority, is exempt from tax.</a:t>
            </a:r>
            <a:endParaRPr sz="2400"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32" name=""/>
          <p:cNvSpPr>
            <a:spLocks noGrp="1"/>
          </p:cNvSpPr>
          <p:nvPr>
            <p:ph idx="1"/>
          </p:nvPr>
        </p:nvSpPr>
        <p:spPr>
          <a:xfrm>
            <a:off x="385509" y="416040"/>
            <a:ext cx="10852237" cy="6184957"/>
          </a:xfrm>
        </p:spPr>
        <p:txBody>
          <a:bodyPr/>
          <a:p>
            <a:pPr indent="0" marL="0">
              <a:buNone/>
            </a:pPr>
            <a:r>
              <a:rPr b="1" sz="2400" lang="en-US"/>
              <a:t>3</a:t>
            </a:r>
            <a:r>
              <a:rPr b="1" sz="2400" lang="en-US"/>
              <a:t>2</a:t>
            </a:r>
            <a:r>
              <a:rPr b="1" sz="2400" lang="en-US"/>
              <a:t> </a:t>
            </a:r>
            <a:r>
              <a:rPr b="1" sz="2400" lang="en-US"/>
              <a:t>.</a:t>
            </a:r>
            <a:r>
              <a:rPr b="1" sz="2400" lang="en-US"/>
              <a:t> </a:t>
            </a:r>
            <a:r>
              <a:rPr b="1" sz="2400" lang="en-US"/>
              <a:t>I</a:t>
            </a:r>
            <a:r>
              <a:rPr b="1" sz="2400" lang="en-US"/>
              <a:t>n</a:t>
            </a:r>
            <a:r>
              <a:rPr b="1" sz="2400" lang="en-US"/>
              <a:t>c</a:t>
            </a:r>
            <a:r>
              <a:rPr b="1" sz="2400" lang="en-US"/>
              <a:t>o</a:t>
            </a:r>
            <a:r>
              <a:rPr b="1" sz="2400" lang="en-US"/>
              <a:t>me</a:t>
            </a:r>
            <a:r>
              <a:rPr b="1" sz="2400" lang="en-US"/>
              <a:t> </a:t>
            </a:r>
            <a:r>
              <a:rPr b="1" sz="2400" lang="en-US"/>
              <a:t>of</a:t>
            </a:r>
            <a:r>
              <a:rPr b="1" sz="2400" lang="en-US"/>
              <a:t> </a:t>
            </a:r>
            <a:r>
              <a:rPr b="1" sz="2400" lang="en-US"/>
              <a:t>S</a:t>
            </a:r>
            <a:r>
              <a:rPr b="1" sz="2400" lang="en-US"/>
              <a:t>i</a:t>
            </a:r>
            <a:r>
              <a:rPr b="1" sz="2400" lang="en-US"/>
              <a:t>k</a:t>
            </a:r>
            <a:r>
              <a:rPr b="1" sz="2400" lang="en-US"/>
              <a:t>k</a:t>
            </a:r>
            <a:r>
              <a:rPr b="1" sz="2400" lang="en-US"/>
              <a:t>i</a:t>
            </a:r>
            <a:r>
              <a:rPr b="1" sz="2400" lang="en-US"/>
              <a:t>m</a:t>
            </a:r>
            <a:r>
              <a:rPr b="1" sz="2400" lang="en-US"/>
              <a:t>e</a:t>
            </a:r>
            <a:r>
              <a:rPr b="1" sz="2400" lang="en-US"/>
              <a:t>s</a:t>
            </a:r>
            <a:r>
              <a:rPr b="1" sz="2400" lang="en-US"/>
              <a:t>e</a:t>
            </a:r>
            <a:r>
              <a:rPr b="1" sz="2400" lang="en-US"/>
              <a:t> </a:t>
            </a:r>
            <a:r>
              <a:rPr b="1" sz="2400" lang="en-US"/>
              <a:t>i</a:t>
            </a:r>
            <a:r>
              <a:rPr b="1" sz="2400" lang="en-US"/>
              <a:t>n</a:t>
            </a:r>
            <a:r>
              <a:rPr b="1" sz="2400" lang="en-US"/>
              <a:t>d</a:t>
            </a:r>
            <a:r>
              <a:rPr b="1" sz="2400" lang="en-US"/>
              <a:t>ividual</a:t>
            </a:r>
            <a:r>
              <a:rPr b="1" sz="2400" lang="en-US"/>
              <a:t> (</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a:t>
            </a:r>
            <a:r>
              <a:rPr b="1" sz="2400" lang="en-US"/>
              <a:t>2</a:t>
            </a:r>
            <a:r>
              <a:rPr b="1" sz="2400" lang="en-US"/>
              <a:t>6</a:t>
            </a:r>
            <a:r>
              <a:rPr b="1" sz="2400" lang="en-US"/>
              <a:t>A</a:t>
            </a:r>
            <a:r>
              <a:rPr b="1" sz="2400" lang="en-US"/>
              <a:t>A</a:t>
            </a:r>
            <a:r>
              <a:rPr b="1" sz="2400" lang="en-US"/>
              <a:t>A</a:t>
            </a:r>
            <a:r>
              <a:rPr b="1" sz="2400" lang="en-US"/>
              <a:t>)</a:t>
            </a:r>
            <a:endParaRPr sz="2400" lang="en-US"/>
          </a:p>
          <a:p>
            <a:pPr indent="0" marL="0">
              <a:buNone/>
            </a:pPr>
            <a:r>
              <a:rPr b="0" sz="2000" lang="en-US"/>
              <a:t>T</a:t>
            </a:r>
            <a:r>
              <a:rPr b="0" sz="2000" lang="en-US"/>
              <a:t>h</a:t>
            </a:r>
            <a:r>
              <a:rPr b="0" sz="2100" lang="en-US"/>
              <a:t>e</a:t>
            </a:r>
            <a:r>
              <a:rPr b="0" sz="2100" lang="en-US"/>
              <a:t> </a:t>
            </a:r>
            <a:r>
              <a:rPr b="0" sz="2100" lang="en-US"/>
              <a:t>f</a:t>
            </a:r>
            <a:r>
              <a:rPr b="0" sz="2100" lang="en-US"/>
              <a:t>o</a:t>
            </a:r>
            <a:r>
              <a:rPr b="0" sz="2100" lang="en-US"/>
              <a:t>llowing</a:t>
            </a:r>
            <a:r>
              <a:rPr b="0" sz="2100" lang="en-US"/>
              <a:t> </a:t>
            </a:r>
            <a:r>
              <a:rPr b="0" sz="2100" lang="en-US"/>
              <a:t>i</a:t>
            </a:r>
            <a:r>
              <a:rPr b="0" sz="2100" lang="en-US"/>
              <a:t>n</a:t>
            </a:r>
            <a:r>
              <a:rPr b="0" sz="2100" lang="en-US"/>
              <a:t>c</a:t>
            </a:r>
            <a:r>
              <a:rPr b="0" sz="2100" lang="en-US"/>
              <a:t>o</a:t>
            </a:r>
            <a:r>
              <a:rPr b="0" sz="2100" lang="en-US"/>
              <a:t>m</a:t>
            </a:r>
            <a:r>
              <a:rPr b="0" sz="2100" lang="en-US"/>
              <a:t>es</a:t>
            </a:r>
            <a:r>
              <a:rPr b="0" sz="2100" lang="en-US"/>
              <a:t> </a:t>
            </a:r>
            <a:r>
              <a:rPr b="0" sz="2100" lang="en-US"/>
              <a:t>w</a:t>
            </a:r>
            <a:r>
              <a:rPr b="0" sz="2100" lang="en-US"/>
              <a:t>hich</a:t>
            </a:r>
            <a:r>
              <a:rPr b="0" sz="2100" lang="en-US"/>
              <a:t> </a:t>
            </a:r>
            <a:r>
              <a:rPr b="0" sz="2100" lang="en-US"/>
              <a:t>a</a:t>
            </a:r>
            <a:r>
              <a:rPr b="0" sz="2100" lang="en-US"/>
              <a:t>c</a:t>
            </a:r>
            <a:r>
              <a:rPr b="0" sz="2100" lang="en-US"/>
              <a:t>c</a:t>
            </a:r>
            <a:r>
              <a:rPr b="0" sz="2100" lang="en-US"/>
              <a:t>u</a:t>
            </a:r>
            <a:r>
              <a:rPr b="0" sz="2100" lang="en-US"/>
              <a:t>r</a:t>
            </a:r>
            <a:r>
              <a:rPr b="0" sz="2100" lang="en-US"/>
              <a:t>e</a:t>
            </a:r>
            <a:r>
              <a:rPr b="0" sz="2100" lang="en-US"/>
              <a:t>s</a:t>
            </a:r>
            <a:r>
              <a:rPr b="0" sz="2100" lang="en-US"/>
              <a:t> </a:t>
            </a:r>
            <a:r>
              <a:rPr b="0" sz="2100" lang="en-US"/>
              <a:t>o</a:t>
            </a:r>
            <a:r>
              <a:rPr b="0" sz="2100" lang="en-US"/>
              <a:t>r</a:t>
            </a:r>
            <a:r>
              <a:rPr b="0" sz="2100" lang="en-US"/>
              <a:t> </a:t>
            </a:r>
            <a:r>
              <a:rPr b="0" sz="2100" lang="en-US"/>
              <a:t>a</a:t>
            </a:r>
            <a:r>
              <a:rPr b="0" sz="2100" lang="en-US"/>
              <a:t>r</a:t>
            </a:r>
            <a:r>
              <a:rPr b="0" sz="2100" lang="en-US"/>
              <a:t>i</a:t>
            </a:r>
            <a:r>
              <a:rPr b="0" sz="2100" lang="en-US"/>
              <a:t>s</a:t>
            </a:r>
            <a:r>
              <a:rPr b="0" sz="2100" lang="en-US"/>
              <a:t>e</a:t>
            </a:r>
            <a:r>
              <a:rPr b="0" sz="2100" lang="en-US"/>
              <a:t>s</a:t>
            </a:r>
            <a:r>
              <a:rPr b="0" sz="2100" lang="en-US"/>
              <a:t> </a:t>
            </a:r>
            <a:r>
              <a:rPr b="0" sz="2100" lang="en-US"/>
              <a:t>t</a:t>
            </a:r>
            <a:r>
              <a:rPr b="0" sz="2100" lang="en-US"/>
              <a:t>o</a:t>
            </a:r>
            <a:r>
              <a:rPr b="0" sz="2100" lang="en-US"/>
              <a:t> </a:t>
            </a:r>
            <a:r>
              <a:rPr b="0" sz="2100" lang="en-US"/>
              <a:t>a</a:t>
            </a:r>
            <a:r>
              <a:rPr b="0" sz="2100" lang="en-US"/>
              <a:t> </a:t>
            </a:r>
            <a:r>
              <a:rPr b="0" sz="2100" lang="en-US"/>
              <a:t>S</a:t>
            </a:r>
            <a:r>
              <a:rPr b="0" sz="2100" lang="en-US"/>
              <a:t>i</a:t>
            </a:r>
            <a:r>
              <a:rPr b="0" sz="2100" lang="en-US"/>
              <a:t>k</a:t>
            </a:r>
            <a:r>
              <a:rPr b="0" sz="2100" lang="en-US"/>
              <a:t>k</a:t>
            </a:r>
            <a:r>
              <a:rPr b="0" sz="2100" lang="en-US"/>
              <a:t>i</a:t>
            </a:r>
            <a:r>
              <a:rPr b="0" sz="2100" lang="en-US"/>
              <a:t>mese</a:t>
            </a:r>
            <a:r>
              <a:rPr b="0" sz="2100" lang="en-US"/>
              <a:t> </a:t>
            </a:r>
            <a:r>
              <a:rPr b="0" sz="2100" lang="en-US"/>
              <a:t>individual</a:t>
            </a:r>
            <a:r>
              <a:rPr b="0" sz="2100" lang="en-US"/>
              <a:t> </a:t>
            </a:r>
            <a:r>
              <a:rPr b="0" sz="2100" lang="en-US"/>
              <a:t>s</a:t>
            </a:r>
            <a:r>
              <a:rPr b="0" sz="2100" lang="en-US"/>
              <a:t>h</a:t>
            </a:r>
            <a:r>
              <a:rPr b="0" sz="2100" lang="en-US"/>
              <a:t>a</a:t>
            </a:r>
            <a:r>
              <a:rPr b="0" sz="2100" lang="en-US"/>
              <a:t>l</a:t>
            </a:r>
            <a:r>
              <a:rPr b="0" sz="2100" lang="en-US"/>
              <a:t>l</a:t>
            </a:r>
            <a:r>
              <a:rPr b="0" sz="2100" lang="en-US"/>
              <a:t> be</a:t>
            </a:r>
            <a:r>
              <a:rPr b="0" sz="2100" lang="en-US"/>
              <a:t> </a:t>
            </a:r>
            <a:r>
              <a:rPr b="0" sz="2100" lang="en-US"/>
              <a:t>e</a:t>
            </a:r>
            <a:r>
              <a:rPr b="0" sz="2100" lang="en-US"/>
              <a:t>x</a:t>
            </a:r>
            <a:r>
              <a:rPr b="0" sz="2100" lang="en-US"/>
              <a:t>e</a:t>
            </a:r>
            <a:r>
              <a:rPr b="0" sz="2100" lang="en-US"/>
              <a:t>mpted</a:t>
            </a:r>
            <a:r>
              <a:rPr b="0" sz="2100" lang="en-US"/>
              <a:t> </a:t>
            </a:r>
            <a:r>
              <a:rPr b="0" sz="2100" lang="en-US"/>
              <a:t>from</a:t>
            </a:r>
            <a:r>
              <a:rPr b="0" sz="2100" lang="en-US"/>
              <a:t> </a:t>
            </a:r>
            <a:r>
              <a:rPr b="0" sz="2100" lang="en-US"/>
              <a:t>i</a:t>
            </a:r>
            <a:r>
              <a:rPr b="0" sz="2100" lang="en-US"/>
              <a:t>n</a:t>
            </a:r>
            <a:r>
              <a:rPr b="0" sz="2100" lang="en-US"/>
              <a:t>c</a:t>
            </a:r>
            <a:r>
              <a:rPr b="0" sz="2100" lang="en-US"/>
              <a:t>o</a:t>
            </a:r>
            <a:r>
              <a:rPr b="0" sz="2100" lang="en-US"/>
              <a:t>me</a:t>
            </a:r>
            <a:r>
              <a:rPr b="0" sz="2100" lang="en-US"/>
              <a:t> tax</a:t>
            </a:r>
            <a:r>
              <a:rPr b="0" sz="2100" lang="en-US"/>
              <a:t>-</a:t>
            </a:r>
            <a:r>
              <a:rPr b="0" sz="2100" lang="en-US"/>
              <a:t>-</a:t>
            </a:r>
            <a:r>
              <a:rPr b="0" sz="2100" lang="en-US"/>
              <a:t> </a:t>
            </a:r>
            <a:endParaRPr sz="2400" lang="en-US"/>
          </a:p>
          <a:p>
            <a:pPr indent="0" marL="0">
              <a:buNone/>
            </a:pPr>
            <a:r>
              <a:rPr b="0" sz="2100" lang="en-US"/>
              <a:t>(</a:t>
            </a:r>
            <a:r>
              <a:rPr b="0" sz="2100" lang="en-US"/>
              <a:t>a</a:t>
            </a:r>
            <a:r>
              <a:rPr b="0" sz="2100" lang="en-US"/>
              <a:t>)</a:t>
            </a:r>
            <a:r>
              <a:rPr b="0" sz="2100" lang="en-US"/>
              <a:t> </a:t>
            </a:r>
            <a:r>
              <a:rPr b="0" sz="2100" lang="en-US"/>
              <a:t>i</a:t>
            </a:r>
            <a:r>
              <a:rPr b="0" sz="2100" lang="en-US"/>
              <a:t>n</a:t>
            </a:r>
            <a:r>
              <a:rPr b="0" sz="2100" lang="en-US"/>
              <a:t>c</a:t>
            </a:r>
            <a:r>
              <a:rPr b="0" sz="2100" lang="en-US"/>
              <a:t>ome</a:t>
            </a:r>
            <a:r>
              <a:rPr b="0" sz="2100" lang="en-US"/>
              <a:t> </a:t>
            </a:r>
            <a:r>
              <a:rPr b="0" sz="2100" lang="en-US"/>
              <a:t>f</a:t>
            </a:r>
            <a:r>
              <a:rPr b="0" sz="2100" lang="en-US"/>
              <a:t>rom</a:t>
            </a:r>
            <a:r>
              <a:rPr b="0" sz="2100" lang="en-US"/>
              <a:t> </a:t>
            </a:r>
            <a:r>
              <a:rPr b="0" sz="2100" lang="en-US"/>
              <a:t>a</a:t>
            </a:r>
            <a:r>
              <a:rPr b="0" sz="2100" lang="en-US"/>
              <a:t>n</a:t>
            </a:r>
            <a:r>
              <a:rPr b="0" sz="2100" lang="en-US"/>
              <a:t>y</a:t>
            </a:r>
            <a:r>
              <a:rPr b="0" sz="2100" lang="en-US"/>
              <a:t> </a:t>
            </a:r>
            <a:r>
              <a:rPr b="0" sz="2100" lang="en-US"/>
              <a:t>s</a:t>
            </a:r>
            <a:r>
              <a:rPr b="0" sz="2100" lang="en-US"/>
              <a:t>o</a:t>
            </a:r>
            <a:r>
              <a:rPr b="0" sz="2100" lang="en-US"/>
              <a:t>u</a:t>
            </a:r>
            <a:r>
              <a:rPr b="0" sz="2100" lang="en-US"/>
              <a:t>r</a:t>
            </a:r>
            <a:r>
              <a:rPr b="0" sz="2100" lang="en-US"/>
              <a:t>ce</a:t>
            </a:r>
            <a:r>
              <a:rPr b="0" sz="2100" lang="en-US"/>
              <a:t> </a:t>
            </a:r>
            <a:r>
              <a:rPr b="0" sz="2100" lang="en-US"/>
              <a:t>i</a:t>
            </a:r>
            <a:r>
              <a:rPr b="0" sz="2100" lang="en-US"/>
              <a:t>n</a:t>
            </a:r>
            <a:r>
              <a:rPr b="0" sz="2100" lang="en-US"/>
              <a:t> </a:t>
            </a:r>
            <a:r>
              <a:rPr b="0" sz="2100" lang="en-US"/>
              <a:t>the</a:t>
            </a:r>
            <a:r>
              <a:rPr b="0" sz="2100" lang="en-US"/>
              <a:t> </a:t>
            </a:r>
            <a:r>
              <a:rPr b="0" sz="2100" lang="en-US"/>
              <a:t>s</a:t>
            </a:r>
            <a:r>
              <a:rPr b="0" sz="2100" lang="en-US"/>
              <a:t>t</a:t>
            </a:r>
            <a:r>
              <a:rPr b="0" sz="2100" lang="en-US"/>
              <a:t>a</a:t>
            </a:r>
            <a:r>
              <a:rPr b="0" sz="2100" lang="en-US"/>
              <a:t>te</a:t>
            </a:r>
            <a:r>
              <a:rPr b="0" sz="2100" lang="en-US"/>
              <a:t> </a:t>
            </a:r>
            <a:r>
              <a:rPr b="0" sz="2100" lang="en-US"/>
              <a:t>of</a:t>
            </a:r>
            <a:r>
              <a:rPr b="0" sz="2100" lang="en-US"/>
              <a:t>.</a:t>
            </a:r>
            <a:r>
              <a:rPr b="0" sz="2100" lang="en-US"/>
              <a:t>S</a:t>
            </a:r>
            <a:r>
              <a:rPr b="0" sz="2100" lang="en-US"/>
              <a:t>i</a:t>
            </a:r>
            <a:r>
              <a:rPr b="0" sz="2100" lang="en-US"/>
              <a:t>k</a:t>
            </a:r>
            <a:r>
              <a:rPr b="0" sz="2100" lang="en-US"/>
              <a:t>k</a:t>
            </a:r>
            <a:r>
              <a:rPr b="0" sz="2100" lang="en-US"/>
              <a:t>i</a:t>
            </a:r>
            <a:r>
              <a:rPr b="0" sz="2100" lang="en-US"/>
              <a:t>m</a:t>
            </a:r>
            <a:endParaRPr sz="2400" lang="en-US"/>
          </a:p>
          <a:p>
            <a:pPr indent="0" marL="0">
              <a:buNone/>
            </a:pPr>
            <a:r>
              <a:rPr sz="2000" lang="en-US"/>
              <a:t>(</a:t>
            </a:r>
            <a:r>
              <a:rPr sz="2000" lang="en-US"/>
              <a:t> </a:t>
            </a:r>
            <a:r>
              <a:rPr sz="2000" lang="en-US"/>
              <a:t>b</a:t>
            </a:r>
            <a:r>
              <a:rPr sz="2000" lang="en-US"/>
              <a:t>)</a:t>
            </a:r>
            <a:r>
              <a:rPr sz="2000" lang="en-US"/>
              <a:t> </a:t>
            </a:r>
            <a:r>
              <a:rPr sz="2000" lang="en-US"/>
              <a:t>i</a:t>
            </a:r>
            <a:r>
              <a:rPr sz="2000" lang="en-US"/>
              <a:t>n</a:t>
            </a:r>
            <a:r>
              <a:rPr sz="2000" lang="en-US"/>
              <a:t>c</a:t>
            </a:r>
            <a:r>
              <a:rPr sz="2000" lang="en-US"/>
              <a:t>ome</a:t>
            </a:r>
            <a:r>
              <a:rPr sz="2000" lang="en-US"/>
              <a:t> </a:t>
            </a:r>
            <a:r>
              <a:rPr sz="2000" lang="en-US"/>
              <a:t>b</a:t>
            </a:r>
            <a:r>
              <a:rPr sz="2000" lang="en-US"/>
              <a:t>y</a:t>
            </a:r>
            <a:r>
              <a:rPr sz="2000" lang="en-US"/>
              <a:t> </a:t>
            </a:r>
            <a:r>
              <a:rPr sz="2000" lang="en-US"/>
              <a:t>w</a:t>
            </a:r>
            <a:r>
              <a:rPr sz="2000" lang="en-US"/>
              <a:t>a</a:t>
            </a:r>
            <a:r>
              <a:rPr sz="2000" lang="en-US"/>
              <a:t>y</a:t>
            </a:r>
            <a:r>
              <a:rPr sz="2000" lang="en-US"/>
              <a:t> </a:t>
            </a:r>
            <a:r>
              <a:rPr sz="2000" lang="en-US"/>
              <a:t>of</a:t>
            </a:r>
            <a:r>
              <a:rPr sz="2000" lang="en-US"/>
              <a:t> </a:t>
            </a:r>
            <a:r>
              <a:rPr sz="2000" lang="en-US"/>
              <a:t>d</a:t>
            </a:r>
            <a:r>
              <a:rPr sz="2000" lang="en-US"/>
              <a:t>i</a:t>
            </a:r>
            <a:r>
              <a:rPr sz="2000" lang="en-US"/>
              <a:t>v</a:t>
            </a:r>
            <a:r>
              <a:rPr sz="2000" lang="en-US"/>
              <a:t>idend</a:t>
            </a:r>
            <a:r>
              <a:rPr sz="2000" lang="en-US"/>
              <a:t> </a:t>
            </a:r>
            <a:r>
              <a:rPr sz="2000" lang="en-US"/>
              <a:t>o</a:t>
            </a:r>
            <a:r>
              <a:rPr sz="2000" lang="en-US"/>
              <a:t>r</a:t>
            </a:r>
            <a:r>
              <a:rPr sz="2000" lang="en-US"/>
              <a:t> </a:t>
            </a:r>
            <a:r>
              <a:rPr sz="2000" lang="en-US"/>
              <a:t>interest</a:t>
            </a:r>
            <a:r>
              <a:rPr sz="2000" lang="en-US"/>
              <a:t> </a:t>
            </a:r>
            <a:r>
              <a:rPr sz="2000" lang="en-US"/>
              <a:t>o</a:t>
            </a:r>
            <a:r>
              <a:rPr sz="2000" lang="en-US"/>
              <a:t>n</a:t>
            </a:r>
            <a:r>
              <a:rPr sz="2000" lang="en-US"/>
              <a:t> </a:t>
            </a:r>
            <a:r>
              <a:rPr sz="2000" lang="en-US"/>
              <a:t>s</a:t>
            </a:r>
            <a:r>
              <a:rPr sz="2000" lang="en-US"/>
              <a:t>e</a:t>
            </a:r>
            <a:r>
              <a:rPr sz="2000" lang="en-US"/>
              <a:t>c</a:t>
            </a:r>
            <a:r>
              <a:rPr sz="2000" lang="en-US"/>
              <a:t>u</a:t>
            </a:r>
            <a:r>
              <a:rPr sz="2000" lang="en-US"/>
              <a:t>r</a:t>
            </a:r>
            <a:r>
              <a:rPr sz="2000" lang="en-US"/>
              <a:t>i</a:t>
            </a:r>
            <a:r>
              <a:rPr sz="2000" lang="en-US"/>
              <a:t>ties</a:t>
            </a:r>
            <a:r>
              <a:rPr sz="2000" lang="en-US"/>
              <a:t>.</a:t>
            </a:r>
            <a:r>
              <a:rPr sz="2000" lang="en-US"/>
              <a:t> </a:t>
            </a:r>
            <a:endParaRPr sz="2400" lang="en-US"/>
          </a:p>
          <a:p>
            <a:pPr indent="0" marL="0">
              <a:buNone/>
            </a:pPr>
            <a:r>
              <a:rPr sz="2000" lang="en-US"/>
              <a:t>T</a:t>
            </a:r>
            <a:r>
              <a:rPr sz="2000" lang="en-US"/>
              <a:t>h</a:t>
            </a:r>
            <a:r>
              <a:rPr sz="2000" lang="en-US"/>
              <a:t>is</a:t>
            </a:r>
            <a:r>
              <a:rPr sz="2000" lang="en-US"/>
              <a:t> </a:t>
            </a:r>
            <a:r>
              <a:rPr sz="2000" lang="en-US"/>
              <a:t>e</a:t>
            </a:r>
            <a:r>
              <a:rPr sz="2000" lang="en-US"/>
              <a:t>x</a:t>
            </a:r>
            <a:r>
              <a:rPr sz="2000" lang="en-US"/>
              <a:t>e</a:t>
            </a:r>
            <a:r>
              <a:rPr sz="2000" lang="en-US"/>
              <a:t>mption</a:t>
            </a:r>
            <a:r>
              <a:rPr sz="2000" lang="en-US"/>
              <a:t> </a:t>
            </a:r>
            <a:r>
              <a:rPr sz="2000" lang="en-US"/>
              <a:t>will</a:t>
            </a:r>
            <a:r>
              <a:rPr sz="2000" lang="en-US"/>
              <a:t> </a:t>
            </a:r>
            <a:r>
              <a:rPr sz="2000" lang="en-US"/>
              <a:t>not</a:t>
            </a:r>
            <a:r>
              <a:rPr sz="2000" lang="en-US"/>
              <a:t> be</a:t>
            </a:r>
            <a:r>
              <a:rPr sz="2000" lang="en-US"/>
              <a:t> </a:t>
            </a:r>
            <a:r>
              <a:rPr sz="2000" lang="en-US"/>
              <a:t>a</a:t>
            </a:r>
            <a:r>
              <a:rPr sz="2000" lang="en-US"/>
              <a:t>v</a:t>
            </a:r>
            <a:r>
              <a:rPr sz="2000" lang="en-US"/>
              <a:t>a</a:t>
            </a:r>
            <a:r>
              <a:rPr sz="2000" lang="en-US"/>
              <a:t>ilable</a:t>
            </a:r>
            <a:r>
              <a:rPr sz="2000" lang="en-US"/>
              <a:t> </a:t>
            </a:r>
            <a:r>
              <a:rPr sz="2000" lang="en-US"/>
              <a:t>to</a:t>
            </a:r>
            <a:r>
              <a:rPr sz="2000" lang="en-US"/>
              <a:t> </a:t>
            </a:r>
            <a:r>
              <a:rPr sz="2000" lang="en-US"/>
              <a:t>a</a:t>
            </a:r>
            <a:r>
              <a:rPr sz="2000" lang="en-US"/>
              <a:t> </a:t>
            </a:r>
            <a:r>
              <a:rPr sz="2000" lang="en-US"/>
              <a:t>S</a:t>
            </a:r>
            <a:r>
              <a:rPr sz="2000" lang="en-US"/>
              <a:t>i</a:t>
            </a:r>
            <a:r>
              <a:rPr sz="2000" lang="en-US"/>
              <a:t>k</a:t>
            </a:r>
            <a:r>
              <a:rPr sz="2000" lang="en-US"/>
              <a:t>k</a:t>
            </a:r>
            <a:r>
              <a:rPr sz="2000" lang="en-US"/>
              <a:t>imese</a:t>
            </a:r>
            <a:r>
              <a:rPr sz="2000" lang="en-US"/>
              <a:t> </a:t>
            </a:r>
            <a:r>
              <a:rPr sz="2000" lang="en-US"/>
              <a:t>w</a:t>
            </a:r>
            <a:r>
              <a:rPr sz="2000" lang="en-US"/>
              <a:t>o</a:t>
            </a:r>
            <a:r>
              <a:rPr sz="2000" lang="en-US"/>
              <a:t>m</a:t>
            </a:r>
            <a:r>
              <a:rPr sz="2000" lang="en-US"/>
              <a:t>en</a:t>
            </a:r>
            <a:r>
              <a:rPr sz="2000" lang="en-US"/>
              <a:t> </a:t>
            </a:r>
            <a:r>
              <a:rPr sz="2000" lang="en-US"/>
              <a:t>w</a:t>
            </a:r>
            <a:r>
              <a:rPr sz="2000" lang="en-US"/>
              <a:t>h</a:t>
            </a:r>
            <a:r>
              <a:rPr sz="2000" lang="en-US"/>
              <a:t>o</a:t>
            </a:r>
            <a:r>
              <a:rPr sz="2000" lang="en-US"/>
              <a:t> </a:t>
            </a:r>
            <a:r>
              <a:rPr sz="2000" lang="en-US"/>
              <a:t>o</a:t>
            </a:r>
            <a:r>
              <a:rPr sz="2000" lang="en-US"/>
              <a:t>n</a:t>
            </a:r>
            <a:r>
              <a:rPr sz="2000" lang="en-US"/>
              <a:t> </a:t>
            </a:r>
            <a:r>
              <a:rPr sz="2000" lang="en-US"/>
              <a:t>o</a:t>
            </a:r>
            <a:r>
              <a:rPr sz="2000" lang="en-US"/>
              <a:t>r</a:t>
            </a:r>
            <a:r>
              <a:rPr sz="2000" lang="en-US"/>
              <a:t> </a:t>
            </a:r>
            <a:r>
              <a:rPr sz="2000" lang="en-US"/>
              <a:t>a</a:t>
            </a:r>
            <a:r>
              <a:rPr sz="2000" lang="en-US"/>
              <a:t>f</a:t>
            </a:r>
            <a:r>
              <a:rPr sz="2000" lang="en-US"/>
              <a:t>t</a:t>
            </a:r>
            <a:r>
              <a:rPr sz="2000" lang="en-US"/>
              <a:t>e</a:t>
            </a:r>
            <a:r>
              <a:rPr sz="2000" lang="en-US"/>
              <a:t>r</a:t>
            </a:r>
            <a:r>
              <a:rPr sz="2000" lang="en-US"/>
              <a:t> </a:t>
            </a:r>
            <a:r>
              <a:rPr sz="2000" lang="en-US"/>
              <a:t>1</a:t>
            </a:r>
            <a:r>
              <a:rPr sz="2000" lang="en-US"/>
              <a:t>-</a:t>
            </a:r>
            <a:r>
              <a:rPr sz="2000" lang="en-US"/>
              <a:t>4</a:t>
            </a:r>
            <a:r>
              <a:rPr sz="2000" lang="en-US"/>
              <a:t>-</a:t>
            </a:r>
            <a:r>
              <a:rPr sz="2000" lang="en-US"/>
              <a:t>2</a:t>
            </a:r>
            <a:r>
              <a:rPr sz="2000" lang="en-US"/>
              <a:t>0</a:t>
            </a:r>
            <a:r>
              <a:rPr sz="2000" lang="en-US"/>
              <a:t>0</a:t>
            </a:r>
            <a:r>
              <a:rPr sz="2000" lang="en-US"/>
              <a:t>8</a:t>
            </a:r>
            <a:r>
              <a:rPr sz="2000" lang="en-US"/>
              <a:t> </a:t>
            </a:r>
            <a:r>
              <a:rPr sz="2000" lang="en-US"/>
              <a:t>married to</a:t>
            </a:r>
            <a:r>
              <a:rPr sz="2000" lang="en-US"/>
              <a:t> </a:t>
            </a:r>
            <a:r>
              <a:rPr sz="2000" lang="en-US"/>
              <a:t>a</a:t>
            </a:r>
            <a:r>
              <a:rPr sz="2000" lang="en-US"/>
              <a:t> </a:t>
            </a:r>
            <a:r>
              <a:rPr sz="2000" lang="en-US"/>
              <a:t>n</a:t>
            </a:r>
            <a:r>
              <a:rPr sz="2000" lang="en-US"/>
              <a:t>o</a:t>
            </a:r>
            <a:r>
              <a:rPr sz="2000" lang="en-US"/>
              <a:t>n</a:t>
            </a:r>
            <a:r>
              <a:rPr sz="2000" lang="en-US"/>
              <a:t> </a:t>
            </a:r>
            <a:r>
              <a:rPr sz="2000" lang="en-US"/>
              <a:t>-</a:t>
            </a:r>
            <a:r>
              <a:rPr sz="2000" lang="en-US"/>
              <a:t> </a:t>
            </a:r>
            <a:r>
              <a:rPr sz="2000" lang="en-US"/>
              <a:t>Sikkimese</a:t>
            </a:r>
            <a:r>
              <a:rPr sz="2000" lang="en-US"/>
              <a:t> </a:t>
            </a:r>
            <a:r>
              <a:rPr sz="2000" lang="en-US"/>
              <a:t>individual</a:t>
            </a:r>
            <a:r>
              <a:rPr sz="2000" lang="en-US"/>
              <a:t>.</a:t>
            </a:r>
            <a:endParaRPr sz="2400" lang="en-US"/>
          </a:p>
          <a:p>
            <a:pPr indent="0" marL="0">
              <a:buNone/>
            </a:pPr>
            <a:r>
              <a:rPr b="1" sz="2400" lang="en-US"/>
              <a:t>3</a:t>
            </a:r>
            <a:r>
              <a:rPr b="1" sz="2400" lang="en-US"/>
              <a:t>3</a:t>
            </a:r>
            <a:r>
              <a:rPr b="1" sz="2400" lang="en-US"/>
              <a:t> </a:t>
            </a:r>
            <a:r>
              <a:rPr b="1" sz="2400" lang="en-US"/>
              <a:t>.</a:t>
            </a:r>
            <a:r>
              <a:rPr b="1" sz="2400" lang="en-US"/>
              <a:t> </a:t>
            </a:r>
            <a:r>
              <a:rPr b="1" sz="2400" lang="en-US"/>
              <a:t>I</a:t>
            </a:r>
            <a:r>
              <a:rPr b="1" sz="2400" lang="en-US"/>
              <a:t>n</a:t>
            </a:r>
            <a:r>
              <a:rPr b="1" sz="2400" lang="en-US"/>
              <a:t>c</a:t>
            </a:r>
            <a:r>
              <a:rPr b="1" sz="2400" lang="en-US"/>
              <a:t>o</a:t>
            </a:r>
            <a:r>
              <a:rPr b="1" sz="2400" lang="en-US"/>
              <a:t>me</a:t>
            </a:r>
            <a:r>
              <a:rPr b="1" sz="2400" lang="en-US"/>
              <a:t> </a:t>
            </a:r>
            <a:r>
              <a:rPr b="1" sz="2400" lang="en-US"/>
              <a:t>of</a:t>
            </a:r>
            <a:r>
              <a:rPr b="1" sz="2400" lang="en-US"/>
              <a:t> </a:t>
            </a:r>
            <a:r>
              <a:rPr b="1" sz="2400" lang="en-US"/>
              <a:t>c</a:t>
            </a:r>
            <a:r>
              <a:rPr b="1" sz="2400" lang="en-US"/>
              <a:t>h</a:t>
            </a:r>
            <a:r>
              <a:rPr b="1" sz="2400" lang="en-US"/>
              <a:t>i</a:t>
            </a:r>
            <a:r>
              <a:rPr b="1" sz="2400" lang="en-US"/>
              <a:t>l</a:t>
            </a:r>
            <a:r>
              <a:rPr b="1" sz="2400" lang="en-US"/>
              <a:t>d</a:t>
            </a:r>
            <a:r>
              <a:rPr b="1" sz="2400" lang="en-US"/>
              <a:t> </a:t>
            </a:r>
            <a:r>
              <a:rPr b="1" sz="2400" lang="en-US"/>
              <a:t>clubbed</a:t>
            </a:r>
            <a:r>
              <a:rPr b="1" sz="2400" lang="en-US"/>
              <a:t> </a:t>
            </a:r>
            <a:r>
              <a:rPr b="1" sz="2400" lang="en-US"/>
              <a:t>u</a:t>
            </a:r>
            <a:r>
              <a:rPr b="1" sz="2400" lang="en-US"/>
              <a:t>/</a:t>
            </a:r>
            <a:r>
              <a:rPr b="1" sz="2400" lang="en-US"/>
              <a:t>s</a:t>
            </a:r>
            <a:r>
              <a:rPr b="1" sz="2400" lang="en-US"/>
              <a:t>6</a:t>
            </a:r>
            <a:r>
              <a:rPr b="1" sz="2400" lang="en-US"/>
              <a:t>4</a:t>
            </a:r>
            <a:r>
              <a:rPr b="1" sz="2400" lang="en-US"/>
              <a:t>(</a:t>
            </a:r>
            <a:r>
              <a:rPr b="1" sz="2400" lang="en-US"/>
              <a:t>1</a:t>
            </a:r>
            <a:r>
              <a:rPr b="1" sz="2400" lang="en-US"/>
              <a:t>A</a:t>
            </a:r>
            <a:r>
              <a:rPr b="1" sz="2400" lang="en-US"/>
              <a:t>)</a:t>
            </a:r>
            <a:r>
              <a:rPr b="1" sz="2400" lang="en-US"/>
              <a:t> </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3</a:t>
            </a:r>
            <a:r>
              <a:rPr b="1" sz="2400" lang="en-US"/>
              <a:t>3</a:t>
            </a:r>
            <a:r>
              <a:rPr b="1" sz="2400" lang="en-US"/>
              <a:t>)</a:t>
            </a:r>
            <a:endParaRPr sz="2400" lang="en-US"/>
          </a:p>
          <a:p>
            <a:pPr indent="0" marL="0">
              <a:buNone/>
            </a:pPr>
            <a:r>
              <a:rPr b="0" sz="2000" lang="en-US"/>
              <a:t>I</a:t>
            </a:r>
            <a:r>
              <a:rPr b="0" sz="2000" lang="en-US"/>
              <a:t>n</a:t>
            </a:r>
            <a:r>
              <a:rPr b="0" sz="2000" lang="en-US"/>
              <a:t> </a:t>
            </a:r>
            <a:r>
              <a:rPr b="0" sz="2000" lang="en-US"/>
              <a:t>c</a:t>
            </a:r>
            <a:r>
              <a:rPr b="0" sz="2000" lang="en-US"/>
              <a:t>a</a:t>
            </a:r>
            <a:r>
              <a:rPr b="0" sz="2000" lang="en-US"/>
              <a:t>s</a:t>
            </a:r>
            <a:r>
              <a:rPr b="0" sz="2000" lang="en-US"/>
              <a:t>e</a:t>
            </a:r>
            <a:r>
              <a:rPr b="0" sz="2000" lang="en-US"/>
              <a:t> </a:t>
            </a:r>
            <a:r>
              <a:rPr b="0" sz="2000" lang="en-US"/>
              <a:t>i</a:t>
            </a:r>
            <a:r>
              <a:rPr b="0" sz="2000" lang="en-US"/>
              <a:t>n</a:t>
            </a:r>
            <a:r>
              <a:rPr b="0" sz="2000" lang="en-US"/>
              <a:t>c</a:t>
            </a:r>
            <a:r>
              <a:rPr b="0" sz="2000" lang="en-US"/>
              <a:t>o</a:t>
            </a:r>
            <a:r>
              <a:rPr b="0" sz="2000" lang="en-US"/>
              <a:t>m</a:t>
            </a:r>
            <a:r>
              <a:rPr b="0" sz="2000" lang="en-US"/>
              <a:t>e</a:t>
            </a:r>
            <a:r>
              <a:rPr b="0" sz="2000" lang="en-US"/>
              <a:t> </a:t>
            </a:r>
            <a:r>
              <a:rPr b="0" sz="2000" lang="en-US"/>
              <a:t>of</a:t>
            </a:r>
            <a:r>
              <a:rPr b="0" sz="2000" lang="en-US"/>
              <a:t> a</a:t>
            </a:r>
            <a:r>
              <a:rPr b="0" sz="2000" lang="en-US"/>
              <a:t> </a:t>
            </a:r>
            <a:r>
              <a:rPr b="0" sz="2000" lang="en-US"/>
              <a:t>m</a:t>
            </a:r>
            <a:r>
              <a:rPr b="0" sz="2000" lang="en-US"/>
              <a:t>i</a:t>
            </a:r>
            <a:r>
              <a:rPr b="0" sz="2000" lang="en-US"/>
              <a:t>n</a:t>
            </a:r>
            <a:r>
              <a:rPr b="0" sz="2000" lang="en-US"/>
              <a:t>o</a:t>
            </a:r>
            <a:r>
              <a:rPr b="0" sz="2000" lang="en-US"/>
              <a:t>r</a:t>
            </a:r>
            <a:r>
              <a:rPr b="0" sz="2000" lang="en-US"/>
              <a:t> </a:t>
            </a:r>
            <a:r>
              <a:rPr b="0" sz="2000" lang="en-US"/>
              <a:t>c</a:t>
            </a:r>
            <a:r>
              <a:rPr b="0" sz="2000" lang="en-US"/>
              <a:t>h</a:t>
            </a:r>
            <a:r>
              <a:rPr b="0" sz="2000" lang="en-US"/>
              <a:t>i</a:t>
            </a:r>
            <a:r>
              <a:rPr b="0" sz="2000" lang="en-US"/>
              <a:t>ld</a:t>
            </a:r>
            <a:r>
              <a:rPr b="0" sz="2000" lang="en-US"/>
              <a:t> </a:t>
            </a:r>
            <a:r>
              <a:rPr b="0" sz="2000" lang="en-US"/>
              <a:t>i</a:t>
            </a:r>
            <a:r>
              <a:rPr b="0" sz="2000" lang="en-US"/>
              <a:t>s</a:t>
            </a:r>
            <a:r>
              <a:rPr b="0" sz="2000" lang="en-US"/>
              <a:t> </a:t>
            </a:r>
            <a:r>
              <a:rPr b="0" sz="2000" lang="en-US"/>
              <a:t>c</a:t>
            </a:r>
            <a:r>
              <a:rPr b="0" sz="2000" lang="en-US"/>
              <a:t>l</a:t>
            </a:r>
            <a:r>
              <a:rPr b="0" sz="2000" lang="en-US"/>
              <a:t>u</a:t>
            </a:r>
            <a:r>
              <a:rPr b="0" sz="2000" lang="en-US"/>
              <a:t>b</a:t>
            </a:r>
            <a:r>
              <a:rPr b="0" sz="2000" lang="en-US"/>
              <a:t>b</a:t>
            </a:r>
            <a:r>
              <a:rPr b="0" sz="2000" lang="en-US"/>
              <a:t>ed</a:t>
            </a:r>
            <a:r>
              <a:rPr b="0" sz="2000" lang="en-US"/>
              <a:t> </a:t>
            </a:r>
            <a:r>
              <a:rPr b="0" sz="2000" lang="en-US"/>
              <a:t>w</a:t>
            </a:r>
            <a:r>
              <a:rPr b="0" sz="2000" lang="en-US"/>
              <a:t>i</a:t>
            </a:r>
            <a:r>
              <a:rPr b="0" sz="2000" lang="en-US"/>
              <a:t>th</a:t>
            </a:r>
            <a:r>
              <a:rPr b="0" sz="2000" lang="en-US"/>
              <a:t> </a:t>
            </a:r>
            <a:r>
              <a:rPr b="0" sz="2000" lang="en-US"/>
              <a:t>the</a:t>
            </a:r>
            <a:r>
              <a:rPr b="0" sz="2000" lang="en-US"/>
              <a:t> </a:t>
            </a:r>
            <a:r>
              <a:rPr b="0" sz="2000" lang="en-US"/>
              <a:t>i</a:t>
            </a:r>
            <a:r>
              <a:rPr b="0" sz="2000" lang="en-US"/>
              <a:t>n</a:t>
            </a:r>
            <a:r>
              <a:rPr b="0" sz="2000" lang="en-US"/>
              <a:t>c</a:t>
            </a:r>
            <a:r>
              <a:rPr b="0" sz="2000" lang="en-US"/>
              <a:t>ome</a:t>
            </a:r>
            <a:r>
              <a:rPr b="0" sz="2000" lang="en-US"/>
              <a:t> </a:t>
            </a:r>
            <a:r>
              <a:rPr b="0" sz="2000" lang="en-US"/>
              <a:t>o</a:t>
            </a:r>
            <a:r>
              <a:rPr b="0" sz="2000" lang="en-US"/>
              <a:t>f</a:t>
            </a:r>
            <a:r>
              <a:rPr b="0" sz="2000" lang="en-US"/>
              <a:t> </a:t>
            </a:r>
            <a:r>
              <a:rPr b="0" sz="2000" lang="en-US"/>
              <a:t>h</a:t>
            </a:r>
            <a:r>
              <a:rPr b="0" sz="2000" lang="en-US"/>
              <a:t>i</a:t>
            </a:r>
            <a:r>
              <a:rPr b="0" sz="2000" lang="en-US"/>
              <a:t>s</a:t>
            </a:r>
            <a:r>
              <a:rPr b="0" sz="2000" lang="en-US"/>
              <a:t> </a:t>
            </a:r>
            <a:r>
              <a:rPr b="0" sz="2000" lang="en-US"/>
              <a:t>p</a:t>
            </a:r>
            <a:r>
              <a:rPr b="0" sz="2000" lang="en-US"/>
              <a:t>a</a:t>
            </a:r>
            <a:r>
              <a:rPr b="0" sz="2000" lang="en-US"/>
              <a:t>r</a:t>
            </a:r>
            <a:r>
              <a:rPr b="0" sz="2000" lang="en-US"/>
              <a:t>ent</a:t>
            </a:r>
            <a:r>
              <a:rPr b="0" sz="2000" lang="en-US"/>
              <a:t> </a:t>
            </a:r>
            <a:r>
              <a:rPr b="0" sz="2000" lang="en-US"/>
              <a:t>,</a:t>
            </a:r>
            <a:r>
              <a:rPr b="0" sz="2000" lang="en-US"/>
              <a:t> </a:t>
            </a:r>
            <a:r>
              <a:rPr b="0" sz="2000" lang="en-US"/>
              <a:t>t</a:t>
            </a:r>
            <a:r>
              <a:rPr b="0" sz="2000" lang="en-US"/>
              <a:t>h</a:t>
            </a:r>
            <a:r>
              <a:rPr b="0" sz="2000" lang="en-US"/>
              <a:t>e</a:t>
            </a:r>
            <a:r>
              <a:rPr b="0" sz="2000" lang="en-US"/>
              <a:t> </a:t>
            </a:r>
            <a:r>
              <a:rPr b="0" sz="2000" lang="en-US"/>
              <a:t>p</a:t>
            </a:r>
            <a:r>
              <a:rPr b="0" sz="2000" lang="en-US"/>
              <a:t>a</a:t>
            </a:r>
            <a:r>
              <a:rPr b="0" sz="2000" lang="en-US"/>
              <a:t>r</a:t>
            </a:r>
            <a:r>
              <a:rPr b="0" sz="2000" lang="en-US"/>
              <a:t>e</a:t>
            </a:r>
            <a:r>
              <a:rPr b="0" sz="2000" lang="en-US"/>
              <a:t>n</a:t>
            </a:r>
            <a:r>
              <a:rPr b="0" sz="2000" lang="en-US"/>
              <a:t>t</a:t>
            </a:r>
            <a:r>
              <a:rPr b="0" sz="2000" lang="en-US"/>
              <a:t> </a:t>
            </a:r>
            <a:r>
              <a:rPr b="0" sz="2000" lang="en-US"/>
              <a:t>c</a:t>
            </a:r>
            <a:r>
              <a:rPr b="0" sz="2000" lang="en-US"/>
              <a:t>a</a:t>
            </a:r>
            <a:r>
              <a:rPr b="0" sz="2000" lang="en-US"/>
              <a:t>n</a:t>
            </a:r>
            <a:r>
              <a:rPr b="0" sz="2000" lang="en-US"/>
              <a:t> </a:t>
            </a:r>
            <a:r>
              <a:rPr b="0" sz="2000" lang="en-US"/>
              <a:t>c</a:t>
            </a:r>
            <a:r>
              <a:rPr b="0" sz="2000" lang="en-US"/>
              <a:t>l</a:t>
            </a:r>
            <a:r>
              <a:rPr b="0" sz="2000" lang="en-US"/>
              <a:t>a</a:t>
            </a:r>
            <a:r>
              <a:rPr b="0" sz="2000" lang="en-US"/>
              <a:t>i</a:t>
            </a:r>
            <a:r>
              <a:rPr b="0" sz="2000" lang="en-US"/>
              <a:t>m</a:t>
            </a:r>
            <a:r>
              <a:rPr b="0" sz="2000" lang="en-US"/>
              <a:t> </a:t>
            </a:r>
            <a:r>
              <a:rPr b="0" sz="2000" lang="en-US"/>
              <a:t>e</a:t>
            </a:r>
            <a:r>
              <a:rPr b="0" sz="2000" lang="en-US"/>
              <a:t>x</a:t>
            </a:r>
            <a:r>
              <a:rPr b="0" sz="2000" lang="en-US"/>
              <a:t>e</a:t>
            </a:r>
            <a:r>
              <a:rPr b="0" sz="2000" lang="en-US"/>
              <a:t>m</a:t>
            </a:r>
            <a:r>
              <a:rPr b="0" sz="2000" lang="en-US"/>
              <a:t>p</a:t>
            </a:r>
            <a:r>
              <a:rPr b="0" sz="2000" lang="en-US"/>
              <a:t>t</a:t>
            </a:r>
            <a:r>
              <a:rPr b="0" sz="2000" lang="en-US"/>
              <a:t>ion</a:t>
            </a:r>
            <a:r>
              <a:rPr b="0" sz="2000" lang="en-US"/>
              <a:t> </a:t>
            </a:r>
            <a:r>
              <a:rPr b="0" sz="2000" lang="en-US"/>
              <a:t>u</a:t>
            </a:r>
            <a:r>
              <a:rPr b="0" sz="2000" lang="en-US"/>
              <a:t>p</a:t>
            </a:r>
            <a:r>
              <a:rPr b="0" sz="2000" lang="en-US"/>
              <a:t>t</a:t>
            </a:r>
            <a:r>
              <a:rPr b="0" sz="2000" lang="en-US"/>
              <a:t>o</a:t>
            </a:r>
            <a:r>
              <a:rPr b="0" sz="2000" lang="en-US"/>
              <a:t> </a:t>
            </a:r>
            <a:r>
              <a:rPr b="0" sz="2000" lang="en-US"/>
              <a:t>a</a:t>
            </a:r>
            <a:r>
              <a:rPr b="0" sz="2000" lang="en-US"/>
              <a:t>c</a:t>
            </a:r>
            <a:r>
              <a:rPr b="0" sz="2000" lang="en-US"/>
              <a:t>t</a:t>
            </a:r>
            <a:r>
              <a:rPr b="0" sz="2000" lang="en-US"/>
              <a:t>u</a:t>
            </a:r>
            <a:r>
              <a:rPr b="0" sz="2000" lang="en-US"/>
              <a:t>al</a:t>
            </a:r>
            <a:r>
              <a:rPr b="0" sz="2000" lang="en-US"/>
              <a:t> </a:t>
            </a:r>
            <a:r>
              <a:rPr b="0" sz="2000" lang="en-US"/>
              <a:t>i</a:t>
            </a:r>
            <a:r>
              <a:rPr b="0" sz="2000" lang="en-US"/>
              <a:t>n</a:t>
            </a:r>
            <a:r>
              <a:rPr b="0" sz="2000" lang="en-US"/>
              <a:t>c</a:t>
            </a:r>
            <a:r>
              <a:rPr b="0" sz="2000" lang="en-US"/>
              <a:t>o</a:t>
            </a:r>
            <a:r>
              <a:rPr b="0" sz="2000" lang="en-US"/>
              <a:t>m</a:t>
            </a:r>
            <a:r>
              <a:rPr b="0" sz="2000" lang="en-US"/>
              <a:t>e</a:t>
            </a:r>
            <a:r>
              <a:rPr b="0" sz="2000" lang="en-US"/>
              <a:t> </a:t>
            </a:r>
            <a:r>
              <a:rPr b="0" sz="2000" lang="en-US"/>
              <a:t>o</a:t>
            </a:r>
            <a:r>
              <a:rPr b="0" sz="2000" lang="en-US"/>
              <a:t>f</a:t>
            </a:r>
            <a:r>
              <a:rPr b="0" sz="2000" lang="en-US"/>
              <a:t> </a:t>
            </a:r>
            <a:r>
              <a:rPr b="0" sz="2000" lang="en-US"/>
              <a:t>c</a:t>
            </a:r>
            <a:r>
              <a:rPr b="0" sz="2000" lang="en-US"/>
              <a:t>h</a:t>
            </a:r>
            <a:r>
              <a:rPr b="0" sz="2000" lang="en-US"/>
              <a:t>i</a:t>
            </a:r>
            <a:r>
              <a:rPr b="0" sz="2000" lang="en-US"/>
              <a:t>ld</a:t>
            </a:r>
            <a:r>
              <a:rPr b="0" sz="2000" lang="en-US"/>
              <a:t> </a:t>
            </a:r>
            <a:r>
              <a:rPr b="0" sz="2000" lang="en-US"/>
              <a:t>clubbed</a:t>
            </a:r>
            <a:r>
              <a:rPr b="0" sz="2000" lang="en-US"/>
              <a:t> </a:t>
            </a:r>
            <a:r>
              <a:rPr b="0" sz="2000" lang="en-US"/>
              <a:t>o</a:t>
            </a:r>
            <a:r>
              <a:rPr b="0" sz="2000" lang="en-US"/>
              <a:t>r</a:t>
            </a:r>
            <a:r>
              <a:rPr b="0" sz="2000" lang="en-US"/>
              <a:t> </a:t>
            </a:r>
            <a:r>
              <a:rPr b="0" sz="2000" lang="en-US"/>
              <a:t>R</a:t>
            </a:r>
            <a:r>
              <a:rPr b="0" sz="2000" lang="en-US"/>
              <a:t>s</a:t>
            </a:r>
            <a:r>
              <a:rPr b="0" sz="2000" lang="en-US"/>
              <a:t> </a:t>
            </a:r>
            <a:r>
              <a:rPr b="0" sz="2000" lang="en-US"/>
              <a:t>1</a:t>
            </a:r>
            <a:r>
              <a:rPr b="0" sz="2000" lang="en-US"/>
              <a:t>5</a:t>
            </a:r>
            <a:r>
              <a:rPr b="0" sz="2000" lang="en-US"/>
              <a:t>0</a:t>
            </a:r>
            <a:r>
              <a:rPr b="0" sz="2000" lang="en-US"/>
              <a:t>0</a:t>
            </a:r>
            <a:r>
              <a:rPr b="0" sz="2000" lang="en-US"/>
              <a:t> </a:t>
            </a:r>
            <a:r>
              <a:rPr b="0" sz="2000" lang="en-US"/>
              <a:t>w</a:t>
            </a:r>
            <a:r>
              <a:rPr b="0" sz="2000" lang="en-US"/>
              <a:t>h</a:t>
            </a:r>
            <a:r>
              <a:rPr b="0" sz="2000" lang="en-US"/>
              <a:t>i</a:t>
            </a:r>
            <a:r>
              <a:rPr b="0" sz="2000" lang="en-US"/>
              <a:t>c</a:t>
            </a:r>
            <a:r>
              <a:rPr b="0" sz="2000" lang="en-US"/>
              <a:t>h</a:t>
            </a:r>
            <a:r>
              <a:rPr b="0" sz="2000" lang="en-US"/>
              <a:t>ever</a:t>
            </a:r>
            <a:r>
              <a:rPr b="0" sz="2000" lang="en-US"/>
              <a:t> is</a:t>
            </a:r>
            <a:r>
              <a:rPr b="0" sz="2000" lang="en-US"/>
              <a:t> </a:t>
            </a:r>
            <a:r>
              <a:rPr b="0" sz="2000" lang="en-US"/>
              <a:t>l</a:t>
            </a:r>
            <a:r>
              <a:rPr b="0" sz="2000" lang="en-US"/>
              <a:t>e</a:t>
            </a:r>
            <a:r>
              <a:rPr b="0" sz="2000" lang="en-US"/>
              <a:t>ss</a:t>
            </a:r>
            <a:r>
              <a:rPr b="0" sz="2000" lang="en-US"/>
              <a:t> </a:t>
            </a:r>
            <a:r>
              <a:rPr b="0" sz="2000" lang="en-US"/>
              <a:t>i</a:t>
            </a:r>
            <a:r>
              <a:rPr b="0" sz="2000" lang="en-US"/>
              <a:t>n</a:t>
            </a:r>
            <a:r>
              <a:rPr b="0" sz="2000" lang="en-US"/>
              <a:t> </a:t>
            </a:r>
            <a:r>
              <a:rPr b="0" sz="2000" lang="en-US"/>
              <a:t>r</a:t>
            </a:r>
            <a:r>
              <a:rPr b="0" sz="2000" lang="en-US"/>
              <a:t>e</a:t>
            </a:r>
            <a:r>
              <a:rPr b="0" sz="2000" lang="en-US"/>
              <a:t>s</a:t>
            </a:r>
            <a:r>
              <a:rPr b="0" sz="2000" lang="en-US"/>
              <a:t>p</a:t>
            </a:r>
            <a:r>
              <a:rPr b="0" sz="2000" lang="en-US"/>
              <a:t>ect</a:t>
            </a:r>
            <a:r>
              <a:rPr b="0" sz="2000" lang="en-US"/>
              <a:t> </a:t>
            </a:r>
            <a:r>
              <a:rPr b="0" sz="2000" lang="en-US"/>
              <a:t>of</a:t>
            </a:r>
            <a:r>
              <a:rPr b="0" sz="2000" lang="en-US"/>
              <a:t> </a:t>
            </a:r>
            <a:r>
              <a:rPr b="0" sz="2000" lang="en-US"/>
              <a:t>e</a:t>
            </a:r>
            <a:r>
              <a:rPr b="0" sz="2000" lang="en-US"/>
              <a:t>a</a:t>
            </a:r>
            <a:r>
              <a:rPr b="0" sz="2000" lang="en-US"/>
              <a:t>ch</a:t>
            </a:r>
            <a:r>
              <a:rPr b="0" sz="2000" lang="en-US"/>
              <a:t> </a:t>
            </a:r>
            <a:r>
              <a:rPr b="0" sz="2000" lang="en-US"/>
              <a:t>m</a:t>
            </a:r>
            <a:r>
              <a:rPr b="0" sz="2000" lang="en-US"/>
              <a:t>i</a:t>
            </a:r>
            <a:r>
              <a:rPr b="0" sz="2000" lang="en-US"/>
              <a:t>n</a:t>
            </a:r>
            <a:r>
              <a:rPr b="0" sz="2000" lang="en-US"/>
              <a:t>o</a:t>
            </a:r>
            <a:r>
              <a:rPr b="0" sz="2000" lang="en-US"/>
              <a:t>r</a:t>
            </a:r>
            <a:r>
              <a:rPr b="0" sz="2000" lang="en-US"/>
              <a:t> </a:t>
            </a:r>
            <a:r>
              <a:rPr b="0" sz="2000" lang="en-US"/>
              <a:t>c</a:t>
            </a:r>
            <a:r>
              <a:rPr b="0" sz="2000" lang="en-US"/>
              <a:t>h</a:t>
            </a:r>
            <a:r>
              <a:rPr b="0" sz="2000" lang="en-US"/>
              <a:t>i</a:t>
            </a:r>
            <a:r>
              <a:rPr b="0" sz="2000" lang="en-US"/>
              <a:t>ld</a:t>
            </a:r>
            <a:r>
              <a:rPr b="0" sz="2000" lang="en-US"/>
              <a:t> </a:t>
            </a:r>
            <a:r>
              <a:rPr b="0" sz="2000" lang="en-US"/>
              <a:t>w</a:t>
            </a:r>
            <a:r>
              <a:rPr b="0" sz="2000" lang="en-US"/>
              <a:t>h</a:t>
            </a:r>
            <a:r>
              <a:rPr b="0" sz="2000" lang="en-US"/>
              <a:t>o</a:t>
            </a:r>
            <a:r>
              <a:rPr b="0" sz="2000" lang="en-US"/>
              <a:t>s</a:t>
            </a:r>
            <a:r>
              <a:rPr b="0" sz="2000" lang="en-US"/>
              <a:t>e</a:t>
            </a:r>
            <a:r>
              <a:rPr b="0" sz="2000" lang="en-US"/>
              <a:t> </a:t>
            </a:r>
            <a:r>
              <a:rPr b="0" sz="2000" lang="en-US"/>
              <a:t>i</a:t>
            </a:r>
            <a:r>
              <a:rPr b="0" sz="2000" lang="en-US"/>
              <a:t>n</a:t>
            </a:r>
            <a:r>
              <a:rPr b="0" sz="2000" lang="en-US"/>
              <a:t>c</a:t>
            </a:r>
            <a:r>
              <a:rPr b="0" sz="2000" lang="en-US"/>
              <a:t>o</a:t>
            </a:r>
            <a:r>
              <a:rPr b="0" sz="2000" lang="en-US"/>
              <a:t>me</a:t>
            </a:r>
            <a:r>
              <a:rPr b="0" sz="2000" lang="en-US"/>
              <a:t> </a:t>
            </a:r>
            <a:r>
              <a:rPr b="0" sz="2000" lang="en-US"/>
              <a:t>i</a:t>
            </a:r>
            <a:r>
              <a:rPr b="0" sz="2000" lang="en-US"/>
              <a:t>s</a:t>
            </a:r>
            <a:r>
              <a:rPr b="0" sz="2000" lang="en-US"/>
              <a:t> </a:t>
            </a:r>
            <a:r>
              <a:rPr b="0" sz="2000" lang="en-US"/>
              <a:t>i</a:t>
            </a:r>
            <a:r>
              <a:rPr b="0" sz="2000" lang="en-US"/>
              <a:t>n</a:t>
            </a:r>
            <a:r>
              <a:rPr b="0" sz="2000" lang="en-US"/>
              <a:t>c</a:t>
            </a:r>
            <a:r>
              <a:rPr b="0" sz="2000" lang="en-US"/>
              <a:t>l</a:t>
            </a:r>
            <a:r>
              <a:rPr b="0" sz="2000" lang="en-US"/>
              <a:t>uded</a:t>
            </a:r>
            <a:r>
              <a:rPr b="0" sz="2000" lang="en-US"/>
              <a:t>.</a:t>
            </a:r>
            <a:endParaRPr sz="2400"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33" name=""/>
          <p:cNvSpPr>
            <a:spLocks noGrp="1"/>
          </p:cNvSpPr>
          <p:nvPr>
            <p:ph idx="1"/>
          </p:nvPr>
        </p:nvSpPr>
        <p:spPr>
          <a:xfrm>
            <a:off x="375471" y="667251"/>
            <a:ext cx="10852237" cy="5959986"/>
          </a:xfrm>
        </p:spPr>
        <p:txBody>
          <a:bodyPr/>
          <a:p>
            <a:pPr indent="0" marL="0">
              <a:buNone/>
            </a:pPr>
            <a:r>
              <a:rPr b="1" sz="2400" lang="en-US"/>
              <a:t>3</a:t>
            </a:r>
            <a:r>
              <a:rPr b="1" sz="2400" lang="en-US"/>
              <a:t>4</a:t>
            </a:r>
            <a:r>
              <a:rPr b="1" sz="2400" lang="en-US"/>
              <a:t> </a:t>
            </a:r>
            <a:r>
              <a:rPr b="1" sz="2400" lang="en-US"/>
              <a:t>.</a:t>
            </a:r>
            <a:r>
              <a:rPr b="1" sz="2400" lang="en-US"/>
              <a:t> </a:t>
            </a:r>
            <a:r>
              <a:rPr b="1" sz="2400" lang="en-US"/>
              <a:t>I</a:t>
            </a:r>
            <a:r>
              <a:rPr b="1" sz="2400" lang="en-US"/>
              <a:t>n</a:t>
            </a:r>
            <a:r>
              <a:rPr b="1" sz="2400" lang="en-US"/>
              <a:t>c</a:t>
            </a:r>
            <a:r>
              <a:rPr b="1" sz="2400" lang="en-US"/>
              <a:t>ome</a:t>
            </a:r>
            <a:r>
              <a:rPr b="1" sz="2400" lang="en-US"/>
              <a:t> </a:t>
            </a:r>
            <a:r>
              <a:rPr b="1" sz="2400" lang="en-US"/>
              <a:t>of</a:t>
            </a:r>
            <a:r>
              <a:rPr b="1" sz="2400" lang="en-US"/>
              <a:t> </a:t>
            </a:r>
            <a:r>
              <a:rPr b="1" sz="2400" lang="en-US"/>
              <a:t>R</a:t>
            </a:r>
            <a:r>
              <a:rPr b="1" sz="2400" lang="en-US"/>
              <a:t>e</a:t>
            </a:r>
            <a:r>
              <a:rPr b="1" sz="2400" lang="en-US"/>
              <a:t>g</a:t>
            </a:r>
            <a:r>
              <a:rPr b="1" sz="2400" lang="en-US"/>
              <a:t>i</a:t>
            </a:r>
            <a:r>
              <a:rPr b="1" sz="2400" lang="en-US"/>
              <a:t>s</a:t>
            </a:r>
            <a:r>
              <a:rPr b="1" sz="2400" lang="en-US"/>
              <a:t>t</a:t>
            </a:r>
            <a:r>
              <a:rPr b="1" sz="2400" lang="en-US"/>
              <a:t>e</a:t>
            </a:r>
            <a:r>
              <a:rPr b="1" sz="2400" lang="en-US"/>
              <a:t>r</a:t>
            </a:r>
            <a:r>
              <a:rPr b="1" sz="2400" lang="en-US"/>
              <a:t>e</a:t>
            </a:r>
            <a:r>
              <a:rPr b="1" sz="2400" lang="en-US"/>
              <a:t>d</a:t>
            </a:r>
            <a:r>
              <a:rPr b="1" sz="2400" lang="en-US"/>
              <a:t> </a:t>
            </a:r>
            <a:r>
              <a:rPr b="1" sz="2400" lang="en-US"/>
              <a:t>T</a:t>
            </a:r>
            <a:r>
              <a:rPr b="1" sz="2400" lang="en-US"/>
              <a:t>r</a:t>
            </a:r>
            <a:r>
              <a:rPr b="1" sz="2400" lang="en-US"/>
              <a:t>a</a:t>
            </a:r>
            <a:r>
              <a:rPr b="1" sz="2400" lang="en-US"/>
              <a:t>d</a:t>
            </a:r>
            <a:r>
              <a:rPr b="1" sz="2400" lang="en-US"/>
              <a:t>e</a:t>
            </a:r>
            <a:r>
              <a:rPr b="1" sz="2400" lang="en-US"/>
              <a:t> </a:t>
            </a:r>
            <a:r>
              <a:rPr b="1" sz="2400" lang="en-US"/>
              <a:t>U</a:t>
            </a:r>
            <a:r>
              <a:rPr b="1" sz="2400" lang="en-US"/>
              <a:t>n</a:t>
            </a:r>
            <a:r>
              <a:rPr b="1" sz="2400" lang="en-US"/>
              <a:t>ions</a:t>
            </a:r>
            <a:r>
              <a:rPr b="1" sz="2400" lang="en-US"/>
              <a:t> </a:t>
            </a:r>
            <a:r>
              <a:rPr b="1" sz="2400" lang="en-US"/>
              <a:t>(</a:t>
            </a:r>
            <a:r>
              <a:rPr b="1" sz="2400" lang="en-US"/>
              <a:t>S</a:t>
            </a:r>
            <a:r>
              <a:rPr b="1" sz="2400" lang="en-US"/>
              <a:t>e</a:t>
            </a:r>
            <a:r>
              <a:rPr b="1" sz="2400" lang="en-US"/>
              <a:t>c</a:t>
            </a:r>
            <a:r>
              <a:rPr b="1" sz="2400" lang="en-US"/>
              <a:t>t</a:t>
            </a:r>
            <a:r>
              <a:rPr b="1" sz="2400" lang="en-US"/>
              <a:t>ion</a:t>
            </a:r>
            <a:r>
              <a:rPr b="1" sz="2400" lang="en-US"/>
              <a:t>10</a:t>
            </a:r>
            <a:r>
              <a:rPr b="1" sz="2400" lang="en-US"/>
              <a:t> (</a:t>
            </a:r>
            <a:r>
              <a:rPr b="1" sz="2400" lang="en-US"/>
              <a:t>2</a:t>
            </a:r>
            <a:r>
              <a:rPr b="1" sz="2400" lang="en-US"/>
              <a:t>4</a:t>
            </a:r>
            <a:r>
              <a:rPr b="1" sz="2400" lang="en-US"/>
              <a:t>)</a:t>
            </a:r>
            <a:r>
              <a:rPr b="1" sz="2400" lang="en-US"/>
              <a:t> </a:t>
            </a:r>
            <a:endParaRPr sz="2400" lang="en-US"/>
          </a:p>
          <a:p>
            <a:pPr indent="0" marL="0">
              <a:buNone/>
            </a:pPr>
            <a:r>
              <a:rPr b="0" sz="2000" lang="en-US"/>
              <a:t>T</a:t>
            </a:r>
            <a:r>
              <a:rPr b="0" sz="2000" lang="en-US"/>
              <a:t>h</a:t>
            </a:r>
            <a:r>
              <a:rPr b="0" sz="2000" lang="en-US"/>
              <a:t>e</a:t>
            </a:r>
            <a:r>
              <a:rPr b="0" sz="2000" lang="en-US"/>
              <a:t> </a:t>
            </a:r>
            <a:r>
              <a:rPr b="0" sz="2000" lang="en-US"/>
              <a:t>following</a:t>
            </a:r>
            <a:r>
              <a:rPr b="0" sz="2000" lang="en-US"/>
              <a:t> </a:t>
            </a:r>
            <a:r>
              <a:rPr b="0" sz="2000" lang="en-US"/>
              <a:t>incomes</a:t>
            </a:r>
            <a:r>
              <a:rPr b="0" sz="2000" lang="en-US"/>
              <a:t> </a:t>
            </a:r>
            <a:r>
              <a:rPr b="0" sz="2000" lang="en-US"/>
              <a:t>o</a:t>
            </a:r>
            <a:r>
              <a:rPr b="0" sz="2000" lang="en-US"/>
              <a:t>f</a:t>
            </a:r>
            <a:r>
              <a:rPr b="0" sz="2000" lang="en-US"/>
              <a:t> </a:t>
            </a:r>
            <a:r>
              <a:rPr b="0" sz="2000" lang="en-US"/>
              <a:t>r</a:t>
            </a:r>
            <a:r>
              <a:rPr b="0" sz="2000" lang="en-US"/>
              <a:t>e</a:t>
            </a:r>
            <a:r>
              <a:rPr b="0" sz="2000" lang="en-US"/>
              <a:t>g</a:t>
            </a:r>
            <a:r>
              <a:rPr b="0" sz="2000" lang="en-US"/>
              <a:t>i</a:t>
            </a:r>
            <a:r>
              <a:rPr b="0" sz="2000" lang="en-US"/>
              <a:t>s</a:t>
            </a:r>
            <a:r>
              <a:rPr b="0" sz="2000" lang="en-US"/>
              <a:t>t</a:t>
            </a:r>
            <a:r>
              <a:rPr b="0" sz="2000" lang="en-US"/>
              <a:t>e</a:t>
            </a:r>
            <a:r>
              <a:rPr b="0" sz="2000" lang="en-US"/>
              <a:t>r</a:t>
            </a:r>
            <a:r>
              <a:rPr b="0" sz="2000" lang="en-US"/>
              <a:t>e</a:t>
            </a:r>
            <a:r>
              <a:rPr b="0" sz="2000" lang="en-US"/>
              <a:t>d</a:t>
            </a:r>
            <a:r>
              <a:rPr b="0" sz="2000" lang="en-US"/>
              <a:t> </a:t>
            </a:r>
            <a:r>
              <a:rPr b="0" sz="2000" lang="en-US"/>
              <a:t>t</a:t>
            </a:r>
            <a:r>
              <a:rPr b="0" sz="2000" lang="en-US"/>
              <a:t>r</a:t>
            </a:r>
            <a:r>
              <a:rPr b="0" sz="2000" lang="en-US"/>
              <a:t>a</a:t>
            </a:r>
            <a:r>
              <a:rPr b="0" sz="2000" lang="en-US"/>
              <a:t>d</a:t>
            </a:r>
            <a:r>
              <a:rPr b="0" sz="2000" lang="en-US"/>
              <a:t>e</a:t>
            </a:r>
            <a:r>
              <a:rPr b="0" sz="2000" lang="en-US"/>
              <a:t> </a:t>
            </a:r>
            <a:r>
              <a:rPr b="0" sz="2000" lang="en-US"/>
              <a:t>u</a:t>
            </a:r>
            <a:r>
              <a:rPr b="0" sz="2000" lang="en-US"/>
              <a:t>n</a:t>
            </a:r>
            <a:r>
              <a:rPr b="0" sz="2000" lang="en-US"/>
              <a:t>ion</a:t>
            </a:r>
            <a:r>
              <a:rPr b="0" sz="2000" lang="en-US"/>
              <a:t> </a:t>
            </a:r>
            <a:r>
              <a:rPr b="0" sz="2000" lang="en-US"/>
              <a:t>a</a:t>
            </a:r>
            <a:r>
              <a:rPr b="0" sz="2000" lang="en-US"/>
              <a:t>r</a:t>
            </a:r>
            <a:r>
              <a:rPr b="0" sz="2000" lang="en-US"/>
              <a:t>e</a:t>
            </a:r>
            <a:r>
              <a:rPr b="0" sz="2000" lang="en-US"/>
              <a:t> </a:t>
            </a:r>
            <a:r>
              <a:rPr b="0" sz="2000" lang="en-US"/>
              <a:t>e</a:t>
            </a:r>
            <a:r>
              <a:rPr b="0" sz="2000" lang="en-US"/>
              <a:t>x</a:t>
            </a:r>
            <a:r>
              <a:rPr b="0" sz="2000" lang="en-US"/>
              <a:t>e</a:t>
            </a:r>
            <a:r>
              <a:rPr b="0" sz="2000" lang="en-US"/>
              <a:t>mpted</a:t>
            </a:r>
            <a:r>
              <a:rPr b="0" sz="2000" lang="en-US"/>
              <a:t> </a:t>
            </a:r>
            <a:r>
              <a:rPr b="0" sz="2000" lang="en-US"/>
              <a:t>from</a:t>
            </a:r>
            <a:r>
              <a:rPr b="0" sz="2000" lang="en-US"/>
              <a:t> tax</a:t>
            </a:r>
            <a:r>
              <a:rPr b="0" sz="2000" lang="en-US"/>
              <a:t>:</a:t>
            </a:r>
            <a:endParaRPr sz="2400" lang="en-US"/>
          </a:p>
          <a:p>
            <a:pPr indent="0" marL="0">
              <a:buNone/>
            </a:pPr>
            <a:r>
              <a:rPr b="0" sz="2000" lang="en-US"/>
              <a:t>(</a:t>
            </a:r>
            <a:r>
              <a:rPr b="0" sz="2000" lang="en-US"/>
              <a:t>a</a:t>
            </a:r>
            <a:r>
              <a:rPr b="0" sz="2000" lang="en-US"/>
              <a:t>)</a:t>
            </a:r>
            <a:r>
              <a:rPr b="0" sz="2000" lang="en-US"/>
              <a:t> </a:t>
            </a:r>
            <a:r>
              <a:rPr b="0" sz="2000" lang="en-US"/>
              <a:t>I</a:t>
            </a:r>
            <a:r>
              <a:rPr b="0" sz="2000" lang="en-US"/>
              <a:t>n</a:t>
            </a:r>
            <a:r>
              <a:rPr b="0" sz="2000" lang="en-US"/>
              <a:t>c</a:t>
            </a:r>
            <a:r>
              <a:rPr b="0" sz="2000" lang="en-US"/>
              <a:t>o</a:t>
            </a:r>
            <a:r>
              <a:rPr b="0" sz="2000" lang="en-US"/>
              <a:t>me</a:t>
            </a:r>
            <a:r>
              <a:rPr b="0" sz="2000" lang="en-US"/>
              <a:t> </a:t>
            </a:r>
            <a:r>
              <a:rPr b="0" sz="2000" lang="en-US"/>
              <a:t>f</a:t>
            </a:r>
            <a:r>
              <a:rPr b="0" sz="2000" lang="en-US"/>
              <a:t>r</a:t>
            </a:r>
            <a:r>
              <a:rPr b="0" sz="2000" lang="en-US"/>
              <a:t>om</a:t>
            </a:r>
            <a:r>
              <a:rPr b="0" sz="2000" lang="en-US"/>
              <a:t> </a:t>
            </a:r>
            <a:r>
              <a:rPr b="0" sz="2000" lang="en-US"/>
              <a:t>h</a:t>
            </a:r>
            <a:r>
              <a:rPr b="0" sz="2000" lang="en-US"/>
              <a:t>o</a:t>
            </a:r>
            <a:r>
              <a:rPr b="0" sz="2000" lang="en-US"/>
              <a:t>u</a:t>
            </a:r>
            <a:r>
              <a:rPr b="0" sz="2000" lang="en-US"/>
              <a:t>s</a:t>
            </a:r>
            <a:r>
              <a:rPr b="0" sz="2000" lang="en-US"/>
              <a:t>e</a:t>
            </a:r>
            <a:r>
              <a:rPr b="0" sz="2000" lang="en-US"/>
              <a:t> </a:t>
            </a:r>
            <a:r>
              <a:rPr b="0" sz="2000" lang="en-US"/>
              <a:t>p</a:t>
            </a:r>
            <a:r>
              <a:rPr b="0" sz="2000" lang="en-US"/>
              <a:t>r</a:t>
            </a:r>
            <a:r>
              <a:rPr b="0" sz="2000" lang="en-US"/>
              <a:t>o</a:t>
            </a:r>
            <a:r>
              <a:rPr b="0" sz="2000" lang="en-US"/>
              <a:t>p</a:t>
            </a:r>
            <a:r>
              <a:rPr b="0" sz="2000" lang="en-US"/>
              <a:t>erty</a:t>
            </a:r>
            <a:endParaRPr sz="2400" lang="en-US"/>
          </a:p>
          <a:p>
            <a:pPr indent="0" marL="0">
              <a:buNone/>
            </a:pPr>
            <a:r>
              <a:rPr b="0" sz="2000" lang="en-US"/>
              <a:t>(</a:t>
            </a:r>
            <a:r>
              <a:rPr b="0" sz="2000" lang="en-US"/>
              <a:t>b</a:t>
            </a:r>
            <a:r>
              <a:rPr b="0" sz="2000" lang="en-US"/>
              <a:t>,</a:t>
            </a:r>
            <a:r>
              <a:rPr b="0" sz="2000" lang="en-US"/>
              <a:t>)</a:t>
            </a:r>
            <a:r>
              <a:rPr b="0" sz="2000" lang="en-US"/>
              <a:t> </a:t>
            </a:r>
            <a:r>
              <a:rPr b="0" sz="2000" lang="en-US"/>
              <a:t>I</a:t>
            </a:r>
            <a:r>
              <a:rPr b="0" sz="2000" lang="en-US"/>
              <a:t>n</a:t>
            </a:r>
            <a:r>
              <a:rPr b="0" sz="2000" lang="en-US"/>
              <a:t>c</a:t>
            </a:r>
            <a:r>
              <a:rPr b="0" sz="2000" lang="en-US"/>
              <a:t>ome</a:t>
            </a:r>
            <a:r>
              <a:rPr b="0" sz="2000" lang="en-US"/>
              <a:t> </a:t>
            </a:r>
            <a:r>
              <a:rPr b="0" sz="2000" lang="en-US"/>
              <a:t>from</a:t>
            </a:r>
            <a:r>
              <a:rPr b="0" sz="2000" lang="en-US"/>
              <a:t> </a:t>
            </a:r>
            <a:r>
              <a:rPr b="0" sz="2000" lang="en-US"/>
              <a:t>o</a:t>
            </a:r>
            <a:r>
              <a:rPr b="0" sz="2000" lang="en-US"/>
              <a:t>t</a:t>
            </a:r>
            <a:r>
              <a:rPr b="0" sz="2000" lang="en-US"/>
              <a:t>her</a:t>
            </a:r>
            <a:r>
              <a:rPr b="0" sz="2000" lang="en-US"/>
              <a:t> </a:t>
            </a:r>
            <a:r>
              <a:rPr b="0" sz="2000" lang="en-US"/>
              <a:t>sources</a:t>
            </a:r>
            <a:endParaRPr sz="2400" lang="en-US"/>
          </a:p>
          <a:p>
            <a:pPr indent="0" marL="0">
              <a:buNone/>
            </a:pPr>
            <a:r>
              <a:rPr b="0" sz="2000" lang="en-US"/>
              <a:t>The</a:t>
            </a:r>
            <a:r>
              <a:rPr b="0" sz="2000" lang="en-US"/>
              <a:t> trade</a:t>
            </a:r>
            <a:r>
              <a:rPr b="0" sz="2000" lang="en-US"/>
              <a:t> union</a:t>
            </a:r>
            <a:r>
              <a:rPr b="0" sz="2000" lang="en-US"/>
              <a:t> must</a:t>
            </a:r>
            <a:r>
              <a:rPr b="0" sz="2000" lang="en-US"/>
              <a:t> be</a:t>
            </a:r>
            <a:r>
              <a:rPr b="0" sz="2000" lang="en-US"/>
              <a:t> registered</a:t>
            </a:r>
            <a:r>
              <a:rPr b="0" sz="2000" lang="en-US"/>
              <a:t> 1</a:t>
            </a:r>
            <a:r>
              <a:rPr b="0" sz="2000" lang="en-US"/>
              <a:t> and</a:t>
            </a:r>
            <a:r>
              <a:rPr b="0" sz="2000" lang="en-US"/>
              <a:t> fo</a:t>
            </a:r>
            <a:r>
              <a:rPr b="0" sz="2000" lang="en-US"/>
              <a:t>r</a:t>
            </a:r>
            <a:r>
              <a:rPr b="0" sz="2000" lang="en-US"/>
              <a:t>m</a:t>
            </a:r>
            <a:r>
              <a:rPr b="0" sz="2000" lang="en-US"/>
              <a:t>e</a:t>
            </a:r>
            <a:r>
              <a:rPr b="0" sz="2000" lang="en-US"/>
              <a:t>d</a:t>
            </a:r>
            <a:r>
              <a:rPr b="0" sz="2000" lang="en-US"/>
              <a:t> primarily for</a:t>
            </a:r>
            <a:r>
              <a:rPr b="0" sz="2000" lang="en-US"/>
              <a:t> the</a:t>
            </a:r>
            <a:r>
              <a:rPr b="0" sz="2000" lang="en-US"/>
              <a:t> purpose</a:t>
            </a:r>
            <a:r>
              <a:rPr b="0" sz="2000" lang="en-US"/>
              <a:t> of</a:t>
            </a:r>
            <a:r>
              <a:rPr b="0" sz="2000" lang="en-US"/>
              <a:t> regulating</a:t>
            </a:r>
            <a:r>
              <a:rPr b="0" sz="2000" lang="en-US"/>
              <a:t> the</a:t>
            </a:r>
            <a:r>
              <a:rPr b="0" sz="2000" lang="en-US"/>
              <a:t> relationship</a:t>
            </a:r>
            <a:r>
              <a:rPr b="0" sz="2000" lang="en-US"/>
              <a:t> between</a:t>
            </a:r>
            <a:r>
              <a:rPr b="0" sz="2000" lang="en-US"/>
              <a:t> workmen and</a:t>
            </a:r>
            <a:r>
              <a:rPr b="0" sz="2000" lang="en-US"/>
              <a:t> employer</a:t>
            </a:r>
            <a:r>
              <a:rPr b="0" sz="2000" lang="en-US"/>
              <a:t>.</a:t>
            </a:r>
            <a:r>
              <a:rPr b="0" sz="2000" lang="en-US"/>
              <a:t> </a:t>
            </a:r>
            <a:endParaRPr sz="2400" lang="en-US"/>
          </a:p>
          <a:p>
            <a:pPr indent="0" marL="0">
              <a:buNone/>
            </a:pPr>
            <a:r>
              <a:rPr b="1" sz="2400" lang="en-US"/>
              <a:t>3</a:t>
            </a:r>
            <a:r>
              <a:rPr b="1" sz="2400" lang="en-US"/>
              <a:t>5</a:t>
            </a:r>
            <a:r>
              <a:rPr b="1" sz="2400" lang="en-US"/>
              <a:t> </a:t>
            </a:r>
            <a:r>
              <a:rPr b="1" sz="2400" lang="en-US"/>
              <a:t>.</a:t>
            </a:r>
            <a:r>
              <a:rPr b="1" sz="2400" lang="en-US"/>
              <a:t> Regulating</a:t>
            </a:r>
            <a:r>
              <a:rPr b="1" sz="2400" lang="en-US"/>
              <a:t> </a:t>
            </a:r>
            <a:r>
              <a:rPr b="1" sz="2400" lang="en-US"/>
              <a:t>the</a:t>
            </a:r>
            <a:r>
              <a:rPr b="1" sz="2400" lang="en-US"/>
              <a:t> </a:t>
            </a:r>
            <a:r>
              <a:rPr b="1" sz="2400" lang="en-US"/>
              <a:t>m</a:t>
            </a:r>
            <a:r>
              <a:rPr b="1" sz="2400" lang="en-US"/>
              <a:t>a</a:t>
            </a:r>
            <a:r>
              <a:rPr b="1" sz="2400" lang="en-US"/>
              <a:t>r</a:t>
            </a:r>
            <a:r>
              <a:rPr b="1" sz="2400" lang="en-US"/>
              <a:t>k</a:t>
            </a:r>
            <a:r>
              <a:rPr b="1" sz="2400" lang="en-US"/>
              <a:t>e</a:t>
            </a:r>
            <a:r>
              <a:rPr b="1" sz="2400" lang="en-US"/>
              <a:t>ting</a:t>
            </a:r>
            <a:r>
              <a:rPr b="1" sz="2400" lang="en-US"/>
              <a:t> </a:t>
            </a:r>
            <a:r>
              <a:rPr b="1" sz="2400" lang="en-US"/>
              <a:t>of</a:t>
            </a:r>
            <a:r>
              <a:rPr b="1" sz="2400" lang="en-US"/>
              <a:t> </a:t>
            </a:r>
            <a:r>
              <a:rPr b="1" sz="2400" lang="en-US"/>
              <a:t>a</a:t>
            </a:r>
            <a:r>
              <a:rPr b="1" sz="2400" lang="en-US"/>
              <a:t>g</a:t>
            </a:r>
            <a:r>
              <a:rPr b="1" sz="2400" lang="en-US"/>
              <a:t>r</a:t>
            </a:r>
            <a:r>
              <a:rPr b="1" sz="2400" lang="en-US"/>
              <a:t>i</a:t>
            </a:r>
            <a:r>
              <a:rPr b="1" sz="2400" lang="en-US"/>
              <a:t>cultural</a:t>
            </a:r>
            <a:r>
              <a:rPr b="1" sz="2400" lang="en-US"/>
              <a:t> </a:t>
            </a:r>
            <a:r>
              <a:rPr b="1" sz="2400" lang="en-US"/>
              <a:t>p</a:t>
            </a:r>
            <a:r>
              <a:rPr b="1" sz="2400" lang="en-US"/>
              <a:t>r</a:t>
            </a:r>
            <a:r>
              <a:rPr b="1" sz="2400" lang="en-US"/>
              <a:t>o</a:t>
            </a:r>
            <a:r>
              <a:rPr b="1" sz="2400" lang="en-US"/>
              <a:t>d</a:t>
            </a:r>
            <a:r>
              <a:rPr b="1" sz="2400" lang="en-US"/>
              <a:t>u</a:t>
            </a:r>
            <a:r>
              <a:rPr b="1" sz="2400" lang="en-US"/>
              <a:t>c</a:t>
            </a:r>
            <a:r>
              <a:rPr b="1" sz="2400" lang="en-US"/>
              <a:t>e</a:t>
            </a:r>
            <a:r>
              <a:rPr b="1" sz="2400" lang="en-US"/>
              <a:t> </a:t>
            </a:r>
            <a:r>
              <a:rPr b="1" sz="2400" lang="en-US"/>
              <a:t>(</a:t>
            </a:r>
            <a:r>
              <a:rPr b="1" sz="2400" lang="en-US"/>
              <a:t> </a:t>
            </a:r>
            <a:r>
              <a:rPr b="1" sz="2400" lang="en-US"/>
              <a:t>Section10</a:t>
            </a:r>
            <a:r>
              <a:rPr b="1" sz="2400" lang="en-US"/>
              <a:t> (</a:t>
            </a:r>
            <a:r>
              <a:rPr b="1" sz="2400" lang="en-US"/>
              <a:t> </a:t>
            </a:r>
            <a:r>
              <a:rPr b="1" sz="2400" lang="en-US"/>
              <a:t>2</a:t>
            </a:r>
            <a:r>
              <a:rPr b="1" sz="2400" lang="en-US"/>
              <a:t>6</a:t>
            </a:r>
            <a:r>
              <a:rPr b="1" sz="2400" lang="en-US"/>
              <a:t> </a:t>
            </a:r>
            <a:r>
              <a:rPr b="1" sz="2400" lang="en-US"/>
              <a:t>A</a:t>
            </a:r>
            <a:r>
              <a:rPr b="1" sz="2400" lang="en-US"/>
              <a:t>A</a:t>
            </a:r>
            <a:r>
              <a:rPr b="1" sz="2400" lang="en-US"/>
              <a:t>B</a:t>
            </a:r>
            <a:r>
              <a:rPr b="1" sz="2400" lang="en-US"/>
              <a:t>)</a:t>
            </a:r>
            <a:endParaRPr sz="2400" lang="en-US"/>
          </a:p>
          <a:p>
            <a:pPr indent="0" marL="0">
              <a:buNone/>
            </a:pPr>
            <a:r>
              <a:rPr b="0" sz="2000" lang="en-US"/>
              <a:t>A</a:t>
            </a:r>
            <a:r>
              <a:rPr b="0" sz="2000" lang="en-US"/>
              <a:t>n</a:t>
            </a:r>
            <a:r>
              <a:rPr b="0" sz="2000" lang="en-US"/>
              <a:t>y</a:t>
            </a:r>
            <a:r>
              <a:rPr b="0" sz="2000" lang="en-US"/>
              <a:t> </a:t>
            </a:r>
            <a:r>
              <a:rPr b="0" sz="2000" lang="en-US"/>
              <a:t>income</a:t>
            </a:r>
            <a:r>
              <a:rPr b="0" sz="2000" lang="en-US"/>
              <a:t> </a:t>
            </a:r>
            <a:r>
              <a:rPr b="0" sz="2000" lang="en-US"/>
              <a:t>o</a:t>
            </a:r>
            <a:r>
              <a:rPr b="0" sz="2000" lang="en-US"/>
              <a:t>f</a:t>
            </a:r>
            <a:r>
              <a:rPr b="0" sz="2000" lang="en-US"/>
              <a:t> </a:t>
            </a:r>
            <a:r>
              <a:rPr b="0" sz="2000" lang="en-US"/>
              <a:t>a</a:t>
            </a:r>
            <a:r>
              <a:rPr b="0" sz="2000" lang="en-US"/>
              <a:t>n</a:t>
            </a:r>
            <a:r>
              <a:rPr b="0" sz="2000" lang="en-US"/>
              <a:t> </a:t>
            </a:r>
            <a:r>
              <a:rPr b="0" sz="2000" lang="en-US"/>
              <a:t>a</a:t>
            </a:r>
            <a:r>
              <a:rPr b="0" sz="2000" lang="en-US"/>
              <a:t>g</a:t>
            </a:r>
            <a:r>
              <a:rPr b="0" sz="2000" lang="en-US"/>
              <a:t>r</a:t>
            </a:r>
            <a:r>
              <a:rPr b="0" sz="2000" lang="en-US"/>
              <a:t>i</a:t>
            </a:r>
            <a:r>
              <a:rPr b="0" sz="2000" lang="en-US"/>
              <a:t>cultural</a:t>
            </a:r>
            <a:r>
              <a:rPr b="0" sz="2000" lang="en-US"/>
              <a:t> </a:t>
            </a:r>
            <a:r>
              <a:rPr b="0" sz="2000" lang="en-US"/>
              <a:t>p</a:t>
            </a:r>
            <a:r>
              <a:rPr b="0" sz="2000" lang="en-US"/>
              <a:t>r</a:t>
            </a:r>
            <a:r>
              <a:rPr b="0" sz="2000" lang="en-US"/>
              <a:t>o</a:t>
            </a:r>
            <a:r>
              <a:rPr b="0" sz="2000" lang="en-US"/>
              <a:t>duce</a:t>
            </a:r>
            <a:r>
              <a:rPr b="0" sz="2000" lang="en-US"/>
              <a:t> </a:t>
            </a:r>
            <a:r>
              <a:rPr b="0" sz="2000" lang="en-US"/>
              <a:t>m</a:t>
            </a:r>
            <a:r>
              <a:rPr b="0" sz="2000" lang="en-US"/>
              <a:t>a</a:t>
            </a:r>
            <a:r>
              <a:rPr b="0" sz="2000" lang="en-US"/>
              <a:t>r</a:t>
            </a:r>
            <a:r>
              <a:rPr b="0" sz="2000" lang="en-US"/>
              <a:t>k</a:t>
            </a:r>
            <a:r>
              <a:rPr b="0" sz="2000" lang="en-US"/>
              <a:t>e</a:t>
            </a:r>
            <a:r>
              <a:rPr b="0" sz="2000" lang="en-US"/>
              <a:t>t</a:t>
            </a:r>
            <a:r>
              <a:rPr b="0" sz="2000" lang="en-US"/>
              <a:t> </a:t>
            </a:r>
            <a:r>
              <a:rPr b="0" sz="2000" lang="en-US"/>
              <a:t>c</a:t>
            </a:r>
            <a:r>
              <a:rPr b="0" sz="2000" lang="en-US"/>
              <a:t>o</a:t>
            </a:r>
            <a:r>
              <a:rPr b="0" sz="2000" lang="en-US"/>
              <a:t>m</a:t>
            </a:r>
            <a:r>
              <a:rPr b="0" sz="2000" lang="en-US"/>
              <a:t>m</a:t>
            </a:r>
            <a:r>
              <a:rPr b="0" sz="2000" lang="en-US"/>
              <a:t>i</a:t>
            </a:r>
            <a:r>
              <a:rPr b="0" sz="2000" lang="en-US"/>
              <a:t>ttee</a:t>
            </a:r>
            <a:r>
              <a:rPr b="0" sz="2000" lang="en-US"/>
              <a:t> </a:t>
            </a:r>
            <a:r>
              <a:rPr b="0" sz="2000" lang="en-US"/>
              <a:t>o</a:t>
            </a:r>
            <a:r>
              <a:rPr b="0" sz="2000" lang="en-US"/>
              <a:t>r</a:t>
            </a:r>
            <a:r>
              <a:rPr b="0" sz="2000" lang="en-US"/>
              <a:t> </a:t>
            </a:r>
            <a:r>
              <a:rPr b="0" sz="2000" lang="en-US"/>
              <a:t>b</a:t>
            </a:r>
            <a:r>
              <a:rPr b="0" sz="2000" lang="en-US"/>
              <a:t>o</a:t>
            </a:r>
            <a:r>
              <a:rPr b="0" sz="2000" lang="en-US"/>
              <a:t>a</a:t>
            </a:r>
            <a:r>
              <a:rPr b="0" sz="2000" lang="en-US"/>
              <a:t>rd</a:t>
            </a:r>
            <a:r>
              <a:rPr b="0" sz="2000" lang="en-US"/>
              <a:t> </a:t>
            </a:r>
            <a:r>
              <a:rPr b="0" sz="2000" lang="en-US"/>
              <a:t>constitute</a:t>
            </a:r>
            <a:r>
              <a:rPr b="0" sz="2000" lang="en-US"/>
              <a:t> </a:t>
            </a:r>
            <a:r>
              <a:rPr b="0" sz="2000" lang="en-US"/>
              <a:t>u</a:t>
            </a:r>
            <a:r>
              <a:rPr b="0" sz="2000" lang="en-US"/>
              <a:t>n</a:t>
            </a:r>
            <a:r>
              <a:rPr b="0" sz="2000" lang="en-US"/>
              <a:t>d</a:t>
            </a:r>
            <a:r>
              <a:rPr b="0" sz="2000" lang="en-US"/>
              <a:t>e</a:t>
            </a:r>
            <a:r>
              <a:rPr b="0" sz="2000" lang="en-US"/>
              <a:t>r</a:t>
            </a:r>
            <a:r>
              <a:rPr b="0" sz="2000" lang="en-US"/>
              <a:t> </a:t>
            </a:r>
            <a:r>
              <a:rPr b="0" sz="2000" lang="en-US"/>
              <a:t>a</a:t>
            </a:r>
            <a:r>
              <a:rPr b="0" sz="2000" lang="en-US"/>
              <a:t>n</a:t>
            </a:r>
            <a:r>
              <a:rPr b="0" sz="2000" lang="en-US"/>
              <a:t>y</a:t>
            </a:r>
            <a:r>
              <a:rPr b="0" sz="2000" lang="en-US"/>
              <a:t> </a:t>
            </a:r>
            <a:r>
              <a:rPr b="0" sz="2000" lang="en-US"/>
              <a:t>l</a:t>
            </a:r>
            <a:r>
              <a:rPr b="0" sz="2000" lang="en-US"/>
              <a:t>a</a:t>
            </a:r>
            <a:r>
              <a:rPr b="0" sz="2000" lang="en-US"/>
              <a:t>w</a:t>
            </a:r>
            <a:r>
              <a:rPr b="0" sz="2000" lang="en-US"/>
              <a:t> </a:t>
            </a:r>
            <a:r>
              <a:rPr b="0" sz="2000" lang="en-US"/>
              <a:t>f</a:t>
            </a:r>
            <a:r>
              <a:rPr b="0" sz="2000" lang="en-US"/>
              <a:t>o</a:t>
            </a:r>
            <a:r>
              <a:rPr b="0" sz="2000" lang="en-US"/>
              <a:t>r</a:t>
            </a:r>
            <a:r>
              <a:rPr b="0" sz="2000" lang="en-US"/>
              <a:t> </a:t>
            </a:r>
            <a:r>
              <a:rPr b="0" sz="2000" lang="en-US"/>
              <a:t>t</a:t>
            </a:r>
            <a:r>
              <a:rPr b="0" sz="2000" lang="en-US"/>
              <a:t>he</a:t>
            </a:r>
            <a:r>
              <a:rPr b="0" sz="2000" lang="en-US"/>
              <a:t> </a:t>
            </a:r>
            <a:r>
              <a:rPr b="0" sz="2000" lang="en-US"/>
              <a:t>purpose</a:t>
            </a:r>
            <a:r>
              <a:rPr b="0" sz="2000" lang="en-US"/>
              <a:t> of</a:t>
            </a:r>
            <a:r>
              <a:rPr b="0" sz="2000" lang="en-US"/>
              <a:t> regulating</a:t>
            </a:r>
            <a:r>
              <a:rPr b="0" sz="2000" lang="en-US"/>
              <a:t> the</a:t>
            </a:r>
            <a:r>
              <a:rPr b="0" sz="2000" lang="en-US"/>
              <a:t> marketing</a:t>
            </a:r>
            <a:r>
              <a:rPr b="0" sz="2000" lang="en-US"/>
              <a:t> of</a:t>
            </a:r>
            <a:r>
              <a:rPr b="0" sz="2000" lang="en-US"/>
              <a:t> </a:t>
            </a:r>
            <a:r>
              <a:rPr b="0" sz="2000" lang="en-US"/>
              <a:t>agricultural</a:t>
            </a:r>
            <a:r>
              <a:rPr b="0" sz="2000" lang="en-US"/>
              <a:t> produce</a:t>
            </a:r>
            <a:r>
              <a:rPr b="0" sz="2000" lang="en-US"/>
              <a:t> </a:t>
            </a:r>
            <a:r>
              <a:rPr b="0" sz="2000" lang="en-US"/>
              <a:t>s</a:t>
            </a:r>
            <a:r>
              <a:rPr b="0" sz="2000" lang="en-US"/>
              <a:t>h</a:t>
            </a:r>
            <a:r>
              <a:rPr b="0" sz="2000" lang="en-US"/>
              <a:t>a</a:t>
            </a:r>
            <a:r>
              <a:rPr b="0" sz="2000" lang="en-US"/>
              <a:t>l</a:t>
            </a:r>
            <a:r>
              <a:rPr b="0" sz="2000" lang="en-US"/>
              <a:t>l</a:t>
            </a:r>
            <a:r>
              <a:rPr b="0" sz="2000" lang="en-US"/>
              <a:t> </a:t>
            </a:r>
            <a:r>
              <a:rPr b="0" sz="2000" lang="en-US"/>
              <a:t>be</a:t>
            </a:r>
            <a:r>
              <a:rPr b="0" sz="2000" lang="en-US"/>
              <a:t> exempted</a:t>
            </a:r>
            <a:r>
              <a:rPr b="0" sz="2000" lang="en-US"/>
              <a:t>.</a:t>
            </a:r>
            <a:endParaRPr sz="2400" lang="en-US"/>
          </a:p>
          <a:p>
            <a:pPr indent="0" marL="0">
              <a:buNone/>
            </a:pPr>
            <a:endParaRPr sz="2400"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34" name=""/>
          <p:cNvSpPr>
            <a:spLocks noGrp="1"/>
          </p:cNvSpPr>
          <p:nvPr>
            <p:ph idx="1"/>
          </p:nvPr>
        </p:nvSpPr>
        <p:spPr>
          <a:xfrm>
            <a:off x="479381" y="467954"/>
            <a:ext cx="10852237" cy="5388907"/>
          </a:xfrm>
        </p:spPr>
        <p:txBody>
          <a:bodyPr/>
          <a:p>
            <a:pPr indent="0" marL="0">
              <a:buNone/>
            </a:pPr>
            <a:r>
              <a:rPr b="1" sz="2400" lang="en-US"/>
              <a:t>3</a:t>
            </a:r>
            <a:r>
              <a:rPr b="1" sz="2400" lang="en-US"/>
              <a:t>6</a:t>
            </a:r>
            <a:r>
              <a:rPr b="1" sz="2400" lang="en-US"/>
              <a:t> </a:t>
            </a:r>
            <a:r>
              <a:rPr b="1" sz="2400" lang="en-US"/>
              <a:t>.</a:t>
            </a:r>
            <a:r>
              <a:rPr b="1" sz="2400" lang="en-US"/>
              <a:t> </a:t>
            </a:r>
            <a:r>
              <a:rPr b="1" sz="2400" lang="en-US"/>
              <a:t>I</a:t>
            </a:r>
            <a:r>
              <a:rPr b="1" sz="2400" lang="en-US"/>
              <a:t>n</a:t>
            </a:r>
            <a:r>
              <a:rPr b="1" sz="2400" lang="en-US"/>
              <a:t>c</a:t>
            </a:r>
            <a:r>
              <a:rPr b="1" sz="2400" lang="en-US"/>
              <a:t>ome</a:t>
            </a:r>
            <a:r>
              <a:rPr b="1" sz="2400" lang="en-US"/>
              <a:t> </a:t>
            </a:r>
            <a:r>
              <a:rPr b="1" sz="2400" lang="en-US"/>
              <a:t>r</a:t>
            </a:r>
            <a:r>
              <a:rPr b="1" sz="2400" lang="en-US"/>
              <a:t>e</a:t>
            </a:r>
            <a:r>
              <a:rPr b="1" sz="2400" lang="en-US"/>
              <a:t>c</a:t>
            </a:r>
            <a:r>
              <a:rPr b="1" sz="2400" lang="en-US"/>
              <a:t>eived</a:t>
            </a:r>
            <a:r>
              <a:rPr b="1" sz="2400" lang="en-US"/>
              <a:t> </a:t>
            </a:r>
            <a:r>
              <a:rPr b="1" sz="2400" lang="en-US"/>
              <a:t>a</a:t>
            </a:r>
            <a:r>
              <a:rPr b="1" sz="2400" lang="en-US"/>
              <a:t>s</a:t>
            </a:r>
            <a:r>
              <a:rPr b="1" sz="2400" lang="en-US"/>
              <a:t> </a:t>
            </a:r>
            <a:r>
              <a:rPr b="1" sz="2400" lang="en-US"/>
              <a:t>g</a:t>
            </a:r>
            <a:r>
              <a:rPr b="1" sz="2400" lang="en-US"/>
              <a:t>r</a:t>
            </a:r>
            <a:r>
              <a:rPr b="1" sz="2400" lang="en-US"/>
              <a:t>a</a:t>
            </a:r>
            <a:r>
              <a:rPr b="1" sz="2400" lang="en-US"/>
              <a:t>n</a:t>
            </a:r>
            <a:r>
              <a:rPr b="1" sz="2400" lang="en-US"/>
              <a:t>t</a:t>
            </a:r>
            <a:r>
              <a:rPr b="1" sz="2400" lang="en-US"/>
              <a:t> </a:t>
            </a:r>
            <a:r>
              <a:rPr b="1" sz="2400" lang="en-US"/>
              <a:t>b</a:t>
            </a:r>
            <a:r>
              <a:rPr b="1" sz="2400" lang="en-US"/>
              <a:t>y</a:t>
            </a:r>
            <a:r>
              <a:rPr b="1" sz="2400" lang="en-US"/>
              <a:t> </a:t>
            </a:r>
            <a:r>
              <a:rPr b="1" sz="2400" lang="en-US"/>
              <a:t>a</a:t>
            </a:r>
            <a:r>
              <a:rPr b="1" sz="2400" lang="en-US"/>
              <a:t> </a:t>
            </a:r>
            <a:r>
              <a:rPr b="1" sz="2400" lang="en-US"/>
              <a:t>s</a:t>
            </a:r>
            <a:r>
              <a:rPr b="1" sz="2400" lang="en-US"/>
              <a:t>u</a:t>
            </a:r>
            <a:r>
              <a:rPr b="1" sz="2400" lang="en-US"/>
              <a:t>b</a:t>
            </a:r>
            <a:r>
              <a:rPr b="1" sz="2400" lang="en-US"/>
              <a:t>s</a:t>
            </a:r>
            <a:r>
              <a:rPr b="1" sz="2400" lang="en-US"/>
              <a:t>i</a:t>
            </a:r>
            <a:r>
              <a:rPr b="1" sz="2400" lang="en-US"/>
              <a:t>diary</a:t>
            </a:r>
            <a:r>
              <a:rPr b="1" sz="2400" lang="en-US"/>
              <a:t> </a:t>
            </a:r>
            <a:r>
              <a:rPr b="1" sz="2400" lang="en-US"/>
              <a:t>company</a:t>
            </a:r>
            <a:r>
              <a:rPr b="1" sz="2400" lang="en-US"/>
              <a:t> (</a:t>
            </a:r>
            <a:r>
              <a:rPr b="1" sz="2400" lang="en-US"/>
              <a:t> </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4</a:t>
            </a:r>
            <a:r>
              <a:rPr b="1" sz="2400" lang="en-US"/>
              <a:t>0</a:t>
            </a:r>
            <a:r>
              <a:rPr b="1" sz="2400" lang="en-US"/>
              <a:t>)</a:t>
            </a:r>
            <a:endParaRPr sz="2400" lang="en-US"/>
          </a:p>
          <a:p>
            <a:pPr indent="0" marL="0">
              <a:buNone/>
            </a:pPr>
            <a:r>
              <a:rPr b="0" sz="2000" lang="en-US"/>
              <a:t>A</a:t>
            </a:r>
            <a:r>
              <a:rPr b="0" sz="2000" lang="en-US"/>
              <a:t>n</a:t>
            </a:r>
            <a:r>
              <a:rPr b="0" sz="2000" lang="en-US"/>
              <a:t>y</a:t>
            </a:r>
            <a:r>
              <a:rPr b="0" sz="2000" lang="en-US"/>
              <a:t> </a:t>
            </a:r>
            <a:r>
              <a:rPr b="0" sz="2000" lang="en-US"/>
              <a:t>income</a:t>
            </a:r>
            <a:r>
              <a:rPr b="0" sz="2000" lang="en-US"/>
              <a:t> of</a:t>
            </a:r>
            <a:r>
              <a:rPr b="0" sz="2000" lang="en-US"/>
              <a:t> a</a:t>
            </a:r>
            <a:r>
              <a:rPr b="0" sz="2000" lang="en-US"/>
              <a:t> </a:t>
            </a:r>
            <a:r>
              <a:rPr b="0" sz="2000" lang="en-US"/>
              <a:t>s</a:t>
            </a:r>
            <a:r>
              <a:rPr b="0" sz="2000" lang="en-US"/>
              <a:t>u</a:t>
            </a:r>
            <a:r>
              <a:rPr b="0" sz="2000" lang="en-US"/>
              <a:t>b</a:t>
            </a:r>
            <a:r>
              <a:rPr b="0" sz="2000" lang="en-US"/>
              <a:t>sidiary</a:t>
            </a:r>
            <a:r>
              <a:rPr b="0" sz="2000" lang="en-US"/>
              <a:t> </a:t>
            </a:r>
            <a:r>
              <a:rPr b="0" sz="2000" lang="en-US"/>
              <a:t>company</a:t>
            </a:r>
            <a:r>
              <a:rPr b="0" sz="2000" lang="en-US"/>
              <a:t> </a:t>
            </a:r>
            <a:r>
              <a:rPr b="0" sz="2000" lang="en-US"/>
              <a:t>r</a:t>
            </a:r>
            <a:r>
              <a:rPr b="0" sz="2000" lang="en-US"/>
              <a:t>e</a:t>
            </a:r>
            <a:r>
              <a:rPr b="0" sz="2000" lang="en-US"/>
              <a:t>c</a:t>
            </a:r>
            <a:r>
              <a:rPr b="0" sz="2000" lang="en-US"/>
              <a:t>i</a:t>
            </a:r>
            <a:r>
              <a:rPr b="0" sz="2000" lang="en-US"/>
              <a:t>e</a:t>
            </a:r>
            <a:r>
              <a:rPr b="0" sz="2000" lang="en-US"/>
              <a:t>v</a:t>
            </a:r>
            <a:r>
              <a:rPr b="0" sz="2000" lang="en-US"/>
              <a:t>ed</a:t>
            </a:r>
            <a:r>
              <a:rPr b="0" sz="2000" lang="en-US"/>
              <a:t> </a:t>
            </a:r>
            <a:r>
              <a:rPr b="0" sz="2000" lang="en-US"/>
              <a:t>a</a:t>
            </a:r>
            <a:r>
              <a:rPr b="0" sz="2000" lang="en-US"/>
              <a:t>s</a:t>
            </a:r>
            <a:r>
              <a:rPr b="0" sz="2000" lang="en-US"/>
              <a:t> </a:t>
            </a:r>
            <a:r>
              <a:rPr b="0" sz="2000" lang="en-US"/>
              <a:t>g</a:t>
            </a:r>
            <a:r>
              <a:rPr b="0" sz="2000" lang="en-US"/>
              <a:t>r</a:t>
            </a:r>
            <a:r>
              <a:rPr b="0" sz="2000" lang="en-US"/>
              <a:t>a</a:t>
            </a:r>
            <a:r>
              <a:rPr b="0" sz="2000" lang="en-US"/>
              <a:t>nt</a:t>
            </a:r>
            <a:r>
              <a:rPr b="0" sz="2000" lang="en-US"/>
              <a:t> </a:t>
            </a:r>
            <a:r>
              <a:rPr b="0" sz="2000" lang="en-US"/>
              <a:t>o</a:t>
            </a:r>
            <a:r>
              <a:rPr b="0" sz="2000" lang="en-US"/>
              <a:t>r</a:t>
            </a:r>
            <a:r>
              <a:rPr b="0" sz="2000" lang="en-US"/>
              <a:t> </a:t>
            </a:r>
            <a:r>
              <a:rPr b="0" sz="2000" lang="en-US"/>
              <a:t>o</a:t>
            </a:r>
            <a:r>
              <a:rPr b="0" sz="2000" lang="en-US"/>
              <a:t>therwise</a:t>
            </a:r>
            <a:r>
              <a:rPr b="0" sz="2000" lang="en-US"/>
              <a:t> </a:t>
            </a:r>
            <a:r>
              <a:rPr b="0" sz="2000" lang="en-US"/>
              <a:t>f</a:t>
            </a:r>
            <a:r>
              <a:rPr b="0" sz="2000" lang="en-US"/>
              <a:t>r</a:t>
            </a:r>
            <a:r>
              <a:rPr b="0" sz="2000" lang="en-US"/>
              <a:t>om</a:t>
            </a:r>
            <a:r>
              <a:rPr b="0" sz="2000" lang="en-US"/>
              <a:t> </a:t>
            </a:r>
            <a:r>
              <a:rPr b="0" sz="2000" lang="en-US"/>
              <a:t>i</a:t>
            </a:r>
            <a:r>
              <a:rPr b="0" sz="2000" lang="en-US"/>
              <a:t>t</a:t>
            </a:r>
            <a:r>
              <a:rPr b="0" sz="2000" lang="en-US"/>
              <a:t>s</a:t>
            </a:r>
            <a:r>
              <a:rPr b="0" sz="2000" lang="en-US"/>
              <a:t> </a:t>
            </a:r>
            <a:r>
              <a:rPr b="0" sz="2000" lang="en-US"/>
              <a:t>h</a:t>
            </a:r>
            <a:r>
              <a:rPr b="0" sz="2000" lang="en-US"/>
              <a:t>o</a:t>
            </a:r>
            <a:r>
              <a:rPr b="0" sz="2000" lang="en-US"/>
              <a:t>l</a:t>
            </a:r>
            <a:r>
              <a:rPr b="0" sz="2000" lang="en-US"/>
              <a:t>d</a:t>
            </a:r>
            <a:r>
              <a:rPr b="0" sz="2000" lang="en-US"/>
              <a:t>ing</a:t>
            </a:r>
            <a:r>
              <a:rPr b="0" sz="2000" lang="en-US"/>
              <a:t> </a:t>
            </a:r>
            <a:r>
              <a:rPr b="0" sz="2000" lang="en-US"/>
              <a:t>c</a:t>
            </a:r>
            <a:r>
              <a:rPr b="0" sz="2000" lang="en-US"/>
              <a:t>o</a:t>
            </a:r>
            <a:r>
              <a:rPr b="0" sz="2000" lang="en-US"/>
              <a:t>mpany</a:t>
            </a:r>
            <a:r>
              <a:rPr b="0" sz="2000" lang="en-US"/>
              <a:t> which is engaged in the business of generation </a:t>
            </a:r>
            <a:r>
              <a:rPr b="0" sz="2000" lang="en-US"/>
              <a:t>,</a:t>
            </a:r>
            <a:r>
              <a:rPr b="0" sz="2000" lang="en-US"/>
              <a:t>transmission or distribution of power if such amount is received as for settlement of dues in connection with the revival of existing business of power generation</a:t>
            </a:r>
            <a:r>
              <a:rPr b="0" sz="2000" lang="en-US"/>
              <a:t> </a:t>
            </a:r>
            <a:r>
              <a:rPr b="0" sz="2000" lang="en-US"/>
              <a:t>.</a:t>
            </a:r>
            <a:endParaRPr sz="2400" lang="en-US"/>
          </a:p>
          <a:p>
            <a:pPr indent="0" marL="0">
              <a:buNone/>
            </a:pPr>
            <a:r>
              <a:rPr b="1" sz="2400" lang="en-US"/>
              <a:t>3</a:t>
            </a:r>
            <a:r>
              <a:rPr b="1" sz="2400" lang="en-US"/>
              <a:t>7</a:t>
            </a:r>
            <a:r>
              <a:rPr b="1" sz="2400" lang="en-US"/>
              <a:t> </a:t>
            </a:r>
            <a:r>
              <a:rPr b="1" sz="2400" lang="en-US"/>
              <a:t>.</a:t>
            </a:r>
            <a:r>
              <a:rPr b="1" sz="2400" lang="en-US"/>
              <a:t> Income from transfer of a</a:t>
            </a:r>
            <a:r>
              <a:rPr b="1" sz="2400" lang="en-US"/>
              <a:t>s</a:t>
            </a:r>
            <a:r>
              <a:rPr b="1" sz="2400" lang="en-US"/>
              <a:t>s</a:t>
            </a:r>
            <a:r>
              <a:rPr b="1" sz="2400" lang="en-US"/>
              <a:t>r</a:t>
            </a:r>
            <a:r>
              <a:rPr b="1" sz="2400" lang="en-US"/>
              <a:t>t</a:t>
            </a:r>
            <a:r>
              <a:rPr b="1" sz="2400" lang="en-US"/>
              <a:t>of an undertaking </a:t>
            </a:r>
            <a:r>
              <a:rPr b="1" sz="2400" lang="en-US"/>
              <a:t>e</a:t>
            </a:r>
            <a:r>
              <a:rPr b="1" sz="2400" lang="en-US"/>
              <a:t>n</a:t>
            </a:r>
            <a:r>
              <a:rPr b="1" sz="2400" lang="en-US"/>
              <a:t>g</a:t>
            </a:r>
            <a:r>
              <a:rPr b="1" sz="2400" lang="en-US"/>
              <a:t>a</a:t>
            </a:r>
            <a:r>
              <a:rPr b="1" sz="2400" lang="en-US"/>
              <a:t>g</a:t>
            </a:r>
            <a:r>
              <a:rPr b="1" sz="2400" lang="en-US"/>
              <a:t>e</a:t>
            </a:r>
            <a:r>
              <a:rPr b="1" sz="2400" lang="en-US"/>
              <a:t>d</a:t>
            </a:r>
            <a:r>
              <a:rPr b="1" sz="2400" lang="en-US"/>
              <a:t> in the business of generation </a:t>
            </a:r>
            <a:r>
              <a:rPr b="1" sz="2400" lang="en-US"/>
              <a:t>,</a:t>
            </a:r>
            <a:r>
              <a:rPr b="1" sz="2400" lang="en-US"/>
              <a:t>transmission or distribution of power</a:t>
            </a:r>
            <a:r>
              <a:rPr b="1" sz="2400" lang="en-US"/>
              <a:t> </a:t>
            </a:r>
            <a:r>
              <a:rPr b="1" sz="2400" lang="en-US"/>
              <a:t>(</a:t>
            </a:r>
            <a:r>
              <a:rPr b="1" sz="2400" lang="en-US"/>
              <a:t>S</a:t>
            </a:r>
            <a:r>
              <a:rPr b="1" sz="2400" lang="en-US"/>
              <a:t>e</a:t>
            </a:r>
            <a:r>
              <a:rPr b="1" sz="2400" lang="en-US"/>
              <a:t>c</a:t>
            </a:r>
            <a:r>
              <a:rPr b="1" sz="2400" lang="en-US"/>
              <a:t>t</a:t>
            </a:r>
            <a:r>
              <a:rPr b="1" sz="2400" lang="en-US"/>
              <a:t>ion</a:t>
            </a:r>
            <a:r>
              <a:rPr b="1" sz="2400" lang="en-US"/>
              <a:t>1</a:t>
            </a:r>
            <a:r>
              <a:rPr b="1" sz="2400" lang="en-US"/>
              <a:t>0</a:t>
            </a:r>
            <a:r>
              <a:rPr b="1" sz="2400" lang="en-US"/>
              <a:t> (</a:t>
            </a:r>
            <a:r>
              <a:rPr b="1" sz="2400" lang="en-US"/>
              <a:t>4</a:t>
            </a:r>
            <a:r>
              <a:rPr b="1" sz="2400" lang="en-US"/>
              <a:t>1</a:t>
            </a:r>
            <a:r>
              <a:rPr b="1" sz="2400" lang="en-US"/>
              <a:t>)</a:t>
            </a:r>
            <a:endParaRPr sz="2400" lang="en-US"/>
          </a:p>
          <a:p>
            <a:pPr indent="0" marL="0">
              <a:buNone/>
            </a:pPr>
            <a:r>
              <a:rPr b="0" sz="2000" lang="en-US"/>
              <a:t>W</a:t>
            </a:r>
            <a:r>
              <a:rPr b="0" sz="2000" lang="en-US"/>
              <a:t>h</a:t>
            </a:r>
            <a:r>
              <a:rPr b="0" sz="2000" lang="en-US"/>
              <a:t>e</a:t>
            </a:r>
            <a:r>
              <a:rPr b="0" sz="2000" lang="en-US"/>
              <a:t>r</a:t>
            </a:r>
            <a:r>
              <a:rPr b="0" sz="2000" lang="en-US"/>
              <a:t>e</a:t>
            </a:r>
            <a:r>
              <a:rPr b="0" sz="2000" lang="en-US"/>
              <a:t> </a:t>
            </a:r>
            <a:r>
              <a:rPr b="0" sz="2000" lang="en-US"/>
              <a:t>s</a:t>
            </a:r>
            <a:r>
              <a:rPr b="0" sz="2000" lang="en-US"/>
              <a:t>u</a:t>
            </a:r>
            <a:r>
              <a:rPr b="0" sz="2000" lang="en-US"/>
              <a:t>c</a:t>
            </a:r>
            <a:r>
              <a:rPr b="0" sz="2000" lang="en-US"/>
              <a:t>h</a:t>
            </a:r>
            <a:r>
              <a:rPr b="0" sz="2000" lang="en-US"/>
              <a:t> </a:t>
            </a:r>
            <a:r>
              <a:rPr b="0" sz="2000" lang="en-US"/>
              <a:t>t</a:t>
            </a:r>
            <a:r>
              <a:rPr b="0" sz="2000" lang="en-US"/>
              <a:t>r</a:t>
            </a:r>
            <a:r>
              <a:rPr b="0" sz="2000" lang="en-US"/>
              <a:t>a</a:t>
            </a:r>
            <a:r>
              <a:rPr b="0" sz="2000" lang="en-US"/>
              <a:t>n</a:t>
            </a:r>
            <a:r>
              <a:rPr b="0" sz="2000" lang="en-US"/>
              <a:t>s</a:t>
            </a:r>
            <a:r>
              <a:rPr b="0" sz="2000" lang="en-US"/>
              <a:t>f</a:t>
            </a:r>
            <a:r>
              <a:rPr b="0" sz="2000" lang="en-US"/>
              <a:t>er</a:t>
            </a:r>
            <a:r>
              <a:rPr b="0" sz="2000" lang="en-US"/>
              <a:t> </a:t>
            </a:r>
            <a:r>
              <a:rPr b="0" sz="2000" lang="en-US"/>
              <a:t>t</a:t>
            </a:r>
            <a:r>
              <a:rPr b="0" sz="2000" lang="en-US"/>
              <a:t>a</a:t>
            </a:r>
            <a:r>
              <a:rPr b="0" sz="2000" lang="en-US"/>
              <a:t>k</a:t>
            </a:r>
            <a:r>
              <a:rPr b="0" sz="2000" lang="en-US"/>
              <a:t>e</a:t>
            </a:r>
            <a:r>
              <a:rPr b="0" sz="2000" lang="en-US"/>
              <a:t>s</a:t>
            </a:r>
            <a:r>
              <a:rPr b="0" sz="2000" lang="en-US"/>
              <a:t> </a:t>
            </a:r>
            <a:r>
              <a:rPr b="0" sz="2000" lang="en-US"/>
              <a:t>place</a:t>
            </a:r>
            <a:r>
              <a:rPr b="0" sz="2000" lang="en-US"/>
              <a:t> on</a:t>
            </a:r>
            <a:r>
              <a:rPr b="0" sz="2000" lang="en-US"/>
              <a:t> </a:t>
            </a:r>
            <a:r>
              <a:rPr b="0" sz="2000" lang="en-US"/>
              <a:t>o</a:t>
            </a:r>
            <a:r>
              <a:rPr b="0" sz="2000" lang="en-US"/>
              <a:t>r</a:t>
            </a:r>
            <a:r>
              <a:rPr b="0" sz="2000" lang="en-US"/>
              <a:t> </a:t>
            </a:r>
            <a:r>
              <a:rPr b="0" sz="2000" lang="en-US"/>
              <a:t>before</a:t>
            </a:r>
            <a:r>
              <a:rPr b="0" sz="2000" lang="en-US"/>
              <a:t> </a:t>
            </a:r>
            <a:r>
              <a:rPr b="0" sz="2000" lang="en-US"/>
              <a:t>3</a:t>
            </a:r>
            <a:r>
              <a:rPr b="0" sz="2000" lang="en-US"/>
              <a:t>1</a:t>
            </a:r>
            <a:r>
              <a:rPr b="0" sz="2000" lang="en-US"/>
              <a:t>. </a:t>
            </a:r>
            <a:r>
              <a:rPr b="0" sz="2000" lang="en-US"/>
              <a:t>3</a:t>
            </a:r>
            <a:r>
              <a:rPr b="0" sz="2000" lang="en-US"/>
              <a:t>.</a:t>
            </a:r>
            <a:r>
              <a:rPr b="0" sz="2000" lang="en-US"/>
              <a:t> </a:t>
            </a:r>
            <a:r>
              <a:rPr b="0" sz="2000" lang="en-US"/>
              <a:t>2</a:t>
            </a:r>
            <a:r>
              <a:rPr b="0" sz="2000" lang="en-US"/>
              <a:t>0</a:t>
            </a:r>
            <a:r>
              <a:rPr b="0" sz="2000" lang="en-US"/>
              <a:t>0</a:t>
            </a:r>
            <a:r>
              <a:rPr b="0" sz="2000" lang="en-US"/>
              <a:t>6</a:t>
            </a:r>
            <a:r>
              <a:rPr b="0" sz="2000" lang="en-US"/>
              <a:t> </a:t>
            </a:r>
            <a:r>
              <a:rPr b="0" sz="2000" lang="en-US"/>
              <a:t>and</a:t>
            </a:r>
            <a:r>
              <a:rPr b="0" sz="2000" lang="en-US"/>
              <a:t> </a:t>
            </a:r>
            <a:r>
              <a:rPr b="0" sz="2000" lang="en-US"/>
              <a:t>transfer</a:t>
            </a:r>
            <a:r>
              <a:rPr b="0" sz="2000" lang="en-US"/>
              <a:t> </a:t>
            </a:r>
            <a:r>
              <a:rPr b="0" sz="2000" lang="en-US"/>
              <a:t>i</a:t>
            </a:r>
            <a:r>
              <a:rPr b="0" sz="2000" lang="en-US"/>
              <a:t>s</a:t>
            </a:r>
            <a:r>
              <a:rPr b="0" sz="2000" lang="en-US"/>
              <a:t> </a:t>
            </a:r>
            <a:r>
              <a:rPr b="0" sz="2000" lang="en-US"/>
              <a:t>m</a:t>
            </a:r>
            <a:r>
              <a:rPr b="0" sz="2000" lang="en-US"/>
              <a:t>a</a:t>
            </a:r>
            <a:r>
              <a:rPr b="0" sz="2000" lang="en-US"/>
              <a:t>d</a:t>
            </a:r>
            <a:r>
              <a:rPr b="0" sz="2000" lang="en-US"/>
              <a:t>e</a:t>
            </a:r>
            <a:r>
              <a:rPr b="0" sz="2000" lang="en-US"/>
              <a:t> </a:t>
            </a:r>
            <a:r>
              <a:rPr b="0" sz="2000" lang="en-US"/>
              <a:t>t</a:t>
            </a:r>
            <a:r>
              <a:rPr b="0" sz="2000" lang="en-US"/>
              <a:t>o</a:t>
            </a:r>
            <a:r>
              <a:rPr b="0" sz="2000" lang="en-US"/>
              <a:t> </a:t>
            </a:r>
            <a:r>
              <a:rPr b="0" sz="2000" lang="en-US"/>
              <a:t>the</a:t>
            </a:r>
            <a:r>
              <a:rPr b="0" sz="2000" lang="en-US"/>
              <a:t> </a:t>
            </a:r>
            <a:r>
              <a:rPr b="0" sz="2000" lang="en-US"/>
              <a:t>I</a:t>
            </a:r>
            <a:r>
              <a:rPr b="0" sz="2000" lang="en-US"/>
              <a:t>n</a:t>
            </a:r>
            <a:r>
              <a:rPr b="0" sz="2000" lang="en-US"/>
              <a:t>d</a:t>
            </a:r>
            <a:r>
              <a:rPr b="0" sz="2000" lang="en-US"/>
              <a:t>ian</a:t>
            </a:r>
            <a:r>
              <a:rPr b="0" sz="2000" lang="en-US"/>
              <a:t> </a:t>
            </a:r>
            <a:r>
              <a:rPr b="0" sz="2000" lang="en-US"/>
              <a:t>c</a:t>
            </a:r>
            <a:r>
              <a:rPr b="0" sz="2000" lang="en-US"/>
              <a:t>o</a:t>
            </a:r>
            <a:r>
              <a:rPr b="0" sz="2000" lang="en-US"/>
              <a:t>m</a:t>
            </a:r>
            <a:r>
              <a:rPr b="0" sz="2000" lang="en-US"/>
              <a:t>p</a:t>
            </a:r>
            <a:r>
              <a:rPr b="0" sz="2000" lang="en-US"/>
              <a:t>a</a:t>
            </a:r>
            <a:r>
              <a:rPr b="0" sz="2000" lang="en-US"/>
              <a:t>ny</a:t>
            </a:r>
            <a:r>
              <a:rPr b="0" sz="2000" lang="en-US"/>
              <a:t> </a:t>
            </a:r>
            <a:r>
              <a:rPr b="0" sz="2000" lang="en-US"/>
              <a:t>.</a:t>
            </a:r>
            <a:endParaRPr sz="2400"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35" name=""/>
          <p:cNvSpPr>
            <a:spLocks noGrp="1"/>
          </p:cNvSpPr>
          <p:nvPr>
            <p:ph idx="1"/>
          </p:nvPr>
        </p:nvSpPr>
        <p:spPr>
          <a:xfrm>
            <a:off x="479381" y="389695"/>
            <a:ext cx="10852237" cy="5388907"/>
          </a:xfrm>
        </p:spPr>
        <p:txBody>
          <a:bodyPr/>
          <a:p>
            <a:pPr indent="0" marL="0">
              <a:buNone/>
            </a:pPr>
            <a:r>
              <a:rPr b="1" sz="2400" lang="en-US"/>
              <a:t>3</a:t>
            </a:r>
            <a:r>
              <a:rPr b="1" sz="2400" lang="en-US"/>
              <a:t>8</a:t>
            </a:r>
            <a:r>
              <a:rPr b="1" sz="2400" lang="en-US"/>
              <a:t>. </a:t>
            </a:r>
            <a:r>
              <a:rPr b="1" sz="2400" lang="en-US"/>
              <a:t>R</a:t>
            </a:r>
            <a:r>
              <a:rPr b="1" sz="2400" lang="en-US"/>
              <a:t>e</a:t>
            </a:r>
            <a:r>
              <a:rPr b="1" sz="2400" lang="en-US"/>
              <a:t>v</a:t>
            </a:r>
            <a:r>
              <a:rPr b="1" sz="2400" lang="en-US"/>
              <a:t>e</a:t>
            </a:r>
            <a:r>
              <a:rPr b="1" sz="2400" lang="en-US"/>
              <a:t>rse</a:t>
            </a:r>
            <a:r>
              <a:rPr b="1" sz="2400" lang="en-US"/>
              <a:t> </a:t>
            </a:r>
            <a:r>
              <a:rPr b="1" sz="2400" lang="en-US"/>
              <a:t>M</a:t>
            </a:r>
            <a:r>
              <a:rPr b="1" sz="2400" lang="en-US"/>
              <a:t>ortgage</a:t>
            </a:r>
            <a:r>
              <a:rPr b="1" sz="2400" lang="en-US"/>
              <a:t> (</a:t>
            </a:r>
            <a:r>
              <a:rPr b="1" sz="2400" lang="en-US"/>
              <a:t> </a:t>
            </a:r>
            <a:r>
              <a:rPr b="1" sz="2400" lang="en-US"/>
              <a:t>S</a:t>
            </a:r>
            <a:r>
              <a:rPr b="1" sz="2400" lang="en-US"/>
              <a:t>e</a:t>
            </a:r>
            <a:r>
              <a:rPr b="1" sz="2400" lang="en-US"/>
              <a:t>c</a:t>
            </a:r>
            <a:r>
              <a:rPr b="1" sz="2400" lang="en-US"/>
              <a:t>t</a:t>
            </a:r>
            <a:r>
              <a:rPr b="1" sz="2400" lang="en-US"/>
              <a:t>ion</a:t>
            </a:r>
            <a:r>
              <a:rPr b="1" sz="2400" lang="en-US"/>
              <a:t>10</a:t>
            </a:r>
            <a:r>
              <a:rPr b="1" sz="2400" lang="en-US"/>
              <a:t> (</a:t>
            </a:r>
            <a:r>
              <a:rPr b="1" sz="2400" lang="en-US"/>
              <a:t>4</a:t>
            </a:r>
            <a:r>
              <a:rPr b="1" sz="2400" lang="en-US"/>
              <a:t>3</a:t>
            </a:r>
            <a:r>
              <a:rPr b="1" sz="2400" lang="en-US"/>
              <a:t>)</a:t>
            </a:r>
            <a:endParaRPr sz="2400" lang="en-US"/>
          </a:p>
          <a:p>
            <a:pPr indent="0" marL="0">
              <a:buNone/>
            </a:pPr>
            <a:r>
              <a:rPr b="0" sz="2000" lang="en-US"/>
              <a:t>Any amount received by an individual as a loan either in lump sum or in installment in a transaction of </a:t>
            </a:r>
            <a:r>
              <a:rPr b="0" sz="2000" lang="en-US"/>
              <a:t> </a:t>
            </a:r>
            <a:r>
              <a:rPr b="0" sz="2000" lang="en-US"/>
              <a:t>reverse mortgage </a:t>
            </a:r>
            <a:r>
              <a:rPr b="0" sz="2000" lang="en-US"/>
              <a:t>r</a:t>
            </a:r>
            <a:r>
              <a:rPr b="0" sz="2000" lang="en-US"/>
              <a:t>e</a:t>
            </a:r>
            <a:r>
              <a:rPr b="0" sz="2000" lang="en-US"/>
              <a:t>ferred in clause 14 of section </a:t>
            </a:r>
            <a:r>
              <a:rPr b="0" sz="2000" lang="en-US"/>
              <a:t>4</a:t>
            </a:r>
            <a:r>
              <a:rPr b="0" sz="2000" lang="en-US"/>
              <a:t>7 shall be exempted</a:t>
            </a:r>
            <a:r>
              <a:rPr b="0" sz="2000" lang="en-US"/>
              <a:t>.</a:t>
            </a:r>
            <a:endParaRPr sz="2400" lang="en-US"/>
          </a:p>
          <a:p>
            <a:pPr indent="0" marL="0">
              <a:buNone/>
            </a:pPr>
            <a:r>
              <a:rPr b="1" sz="2400" lang="en-US"/>
              <a:t>3</a:t>
            </a:r>
            <a:r>
              <a:rPr b="1" sz="2400" lang="en-US"/>
              <a:t>9</a:t>
            </a:r>
            <a:r>
              <a:rPr b="1" sz="2400" lang="en-US"/>
              <a:t> </a:t>
            </a:r>
            <a:r>
              <a:rPr b="1" sz="2400" lang="en-US"/>
              <a:t>.</a:t>
            </a:r>
            <a:r>
              <a:rPr b="1" sz="2400" lang="en-US"/>
              <a:t>A</a:t>
            </a:r>
            <a:r>
              <a:rPr b="1" sz="2400" lang="en-US"/>
              <a:t>n</a:t>
            </a:r>
            <a:r>
              <a:rPr b="1" sz="2400" lang="en-US"/>
              <a:t>y</a:t>
            </a:r>
            <a:r>
              <a:rPr b="1" sz="2400" lang="en-US"/>
              <a:t> </a:t>
            </a:r>
            <a:r>
              <a:rPr b="1" sz="2400" lang="en-US"/>
              <a:t>i</a:t>
            </a:r>
            <a:r>
              <a:rPr b="1" sz="2400" lang="en-US"/>
              <a:t>n</a:t>
            </a:r>
            <a:r>
              <a:rPr b="1" sz="2400" lang="en-US"/>
              <a:t>c</a:t>
            </a:r>
            <a:r>
              <a:rPr b="1" sz="2400" lang="en-US"/>
              <a:t>ome</a:t>
            </a:r>
            <a:r>
              <a:rPr b="1" sz="2400" lang="en-US"/>
              <a:t> </a:t>
            </a:r>
            <a:r>
              <a:rPr b="1" sz="2400" lang="en-US"/>
              <a:t>of</a:t>
            </a:r>
            <a:r>
              <a:rPr b="1" sz="2400" lang="en-US"/>
              <a:t> the</a:t>
            </a:r>
            <a:r>
              <a:rPr b="1" sz="2400" lang="en-US"/>
              <a:t> </a:t>
            </a:r>
            <a:r>
              <a:rPr b="1" sz="2400" lang="en-US"/>
              <a:t>N</a:t>
            </a:r>
            <a:r>
              <a:rPr b="1" sz="2400" lang="en-US"/>
              <a:t>a</a:t>
            </a:r>
            <a:r>
              <a:rPr b="1" sz="2400" lang="en-US"/>
              <a:t>t</a:t>
            </a:r>
            <a:r>
              <a:rPr b="1" sz="2400" lang="en-US"/>
              <a:t>ional</a:t>
            </a:r>
            <a:r>
              <a:rPr b="1" sz="2400" lang="en-US"/>
              <a:t> </a:t>
            </a:r>
            <a:r>
              <a:rPr b="1" sz="2400" lang="en-US"/>
              <a:t>F</a:t>
            </a:r>
            <a:r>
              <a:rPr b="1" sz="2400" lang="en-US"/>
              <a:t>i</a:t>
            </a:r>
            <a:r>
              <a:rPr b="1" sz="2400" lang="en-US"/>
              <a:t>n</a:t>
            </a:r>
            <a:r>
              <a:rPr b="1" sz="2400" lang="en-US"/>
              <a:t>ancial</a:t>
            </a:r>
            <a:r>
              <a:rPr b="1" sz="2400" lang="en-US"/>
              <a:t> </a:t>
            </a:r>
            <a:r>
              <a:rPr b="1" sz="2400" lang="en-US"/>
              <a:t>H</a:t>
            </a:r>
            <a:r>
              <a:rPr b="1" sz="2400" lang="en-US"/>
              <a:t>o</a:t>
            </a:r>
            <a:r>
              <a:rPr b="1" sz="2400" lang="en-US"/>
              <a:t>l</a:t>
            </a:r>
            <a:r>
              <a:rPr b="1" sz="2400" lang="en-US"/>
              <a:t>d</a:t>
            </a:r>
            <a:r>
              <a:rPr b="1" sz="2400" lang="en-US"/>
              <a:t>i</a:t>
            </a:r>
            <a:r>
              <a:rPr b="1" sz="2400" lang="en-US"/>
              <a:t>ngs</a:t>
            </a:r>
            <a:r>
              <a:rPr b="1" sz="2400" lang="en-US"/>
              <a:t> </a:t>
            </a:r>
            <a:r>
              <a:rPr b="1" sz="2400" lang="en-US"/>
              <a:t>c</a:t>
            </a:r>
            <a:r>
              <a:rPr b="1" sz="2400" lang="en-US"/>
              <a:t>o</a:t>
            </a:r>
            <a:r>
              <a:rPr b="1" sz="2400" lang="en-US"/>
              <a:t>m</a:t>
            </a:r>
            <a:r>
              <a:rPr b="1" sz="2400" lang="en-US"/>
              <a:t>p</a:t>
            </a:r>
            <a:r>
              <a:rPr b="1" sz="2400" lang="en-US"/>
              <a:t>a</a:t>
            </a:r>
            <a:r>
              <a:rPr b="1" sz="2400" lang="en-US"/>
              <a:t>n</a:t>
            </a:r>
            <a:r>
              <a:rPr b="1" sz="2400" lang="en-US"/>
              <a:t>y</a:t>
            </a:r>
            <a:r>
              <a:rPr b="1" sz="2400" lang="en-US"/>
              <a:t>,</a:t>
            </a:r>
            <a:r>
              <a:rPr b="1" sz="2400" lang="en-US"/>
              <a:t> </a:t>
            </a:r>
            <a:r>
              <a:rPr b="1" sz="2400" lang="en-US"/>
              <a:t>b</a:t>
            </a:r>
            <a:r>
              <a:rPr b="1" sz="2400" lang="en-US"/>
              <a:t>e</a:t>
            </a:r>
            <a:r>
              <a:rPr b="1" sz="2400" lang="en-US"/>
              <a:t>i</a:t>
            </a:r>
            <a:r>
              <a:rPr b="1" sz="2400" lang="en-US"/>
              <a:t>ng</a:t>
            </a:r>
            <a:r>
              <a:rPr b="1" sz="2400" lang="en-US"/>
              <a:t> </a:t>
            </a:r>
            <a:r>
              <a:rPr b="1" sz="2400" lang="en-US"/>
              <a:t>s</a:t>
            </a:r>
            <a:r>
              <a:rPr b="1" sz="2400" lang="en-US"/>
              <a:t>e</a:t>
            </a:r>
            <a:r>
              <a:rPr b="1" sz="2400" lang="en-US"/>
              <a:t>t</a:t>
            </a:r>
            <a:r>
              <a:rPr b="1" sz="2400" lang="en-US"/>
              <a:t> </a:t>
            </a:r>
            <a:r>
              <a:rPr b="1" sz="2400" lang="en-US"/>
              <a:t>u</a:t>
            </a:r>
            <a:r>
              <a:rPr b="1" sz="2400" lang="en-US"/>
              <a:t>p</a:t>
            </a:r>
            <a:r>
              <a:rPr b="1" sz="2400" lang="en-US"/>
              <a:t> </a:t>
            </a:r>
            <a:r>
              <a:rPr b="1" sz="2400" lang="en-US"/>
              <a:t>b</a:t>
            </a:r>
            <a:r>
              <a:rPr b="1" sz="2400" lang="en-US"/>
              <a:t>y</a:t>
            </a:r>
            <a:r>
              <a:rPr b="1" sz="2400" lang="en-US"/>
              <a:t> </a:t>
            </a:r>
            <a:r>
              <a:rPr b="1" sz="2400" lang="en-US"/>
              <a:t>t</a:t>
            </a:r>
            <a:r>
              <a:rPr b="1" sz="2400" lang="en-US"/>
              <a:t>he</a:t>
            </a:r>
            <a:r>
              <a:rPr b="1" sz="2400" lang="en-US"/>
              <a:t> </a:t>
            </a:r>
            <a:r>
              <a:rPr b="1" sz="2400" lang="en-US"/>
              <a:t>C</a:t>
            </a:r>
            <a:r>
              <a:rPr b="1" sz="2400" lang="en-US"/>
              <a:t>e</a:t>
            </a:r>
            <a:r>
              <a:rPr b="1" sz="2400" lang="en-US"/>
              <a:t>ntral</a:t>
            </a:r>
            <a:r>
              <a:rPr b="1" sz="2400" lang="en-US"/>
              <a:t> </a:t>
            </a:r>
            <a:r>
              <a:rPr b="1" sz="2400" lang="en-US"/>
              <a:t>Government</a:t>
            </a:r>
            <a:r>
              <a:rPr b="1" sz="2400" lang="en-US"/>
              <a:t> </a:t>
            </a:r>
            <a:r>
              <a:rPr b="1" sz="2400" lang="en-US"/>
              <a:t>,</a:t>
            </a:r>
            <a:r>
              <a:rPr b="1" sz="2400" lang="en-US"/>
              <a:t> </a:t>
            </a:r>
            <a:r>
              <a:rPr b="1" sz="2400" lang="en-US"/>
              <a:t>shall</a:t>
            </a:r>
            <a:r>
              <a:rPr b="1" sz="2400" lang="en-US"/>
              <a:t> be</a:t>
            </a:r>
            <a:r>
              <a:rPr b="1" sz="2400" lang="en-US"/>
              <a:t> exempted</a:t>
            </a:r>
            <a:endParaRPr sz="2400" lang="en-US"/>
          </a:p>
          <a:p>
            <a:pPr indent="0" marL="0">
              <a:buNone/>
            </a:pPr>
            <a:r>
              <a:rPr b="1" sz="2400" lang="en-US"/>
              <a:t>4</a:t>
            </a:r>
            <a:r>
              <a:rPr b="1" sz="2400" lang="en-US"/>
              <a:t>0</a:t>
            </a:r>
            <a:r>
              <a:rPr b="1" sz="2400" lang="en-US"/>
              <a:t> </a:t>
            </a:r>
            <a:r>
              <a:rPr b="1" sz="2400" lang="en-US"/>
              <a:t>.</a:t>
            </a:r>
            <a:r>
              <a:rPr b="1" sz="2400" lang="en-US"/>
              <a:t> </a:t>
            </a:r>
            <a:r>
              <a:rPr b="1" sz="2400" lang="en-US"/>
              <a:t>N</a:t>
            </a:r>
            <a:r>
              <a:rPr b="1" sz="2400" lang="en-US"/>
              <a:t>e</a:t>
            </a:r>
            <a:r>
              <a:rPr b="1" sz="2400" lang="en-US"/>
              <a:t>w</a:t>
            </a:r>
            <a:r>
              <a:rPr b="1" sz="2400" lang="en-US"/>
              <a:t> </a:t>
            </a:r>
            <a:r>
              <a:rPr b="1" sz="2400" lang="en-US"/>
              <a:t> </a:t>
            </a:r>
            <a:r>
              <a:rPr b="1" sz="2400" lang="en-US"/>
              <a:t>P</a:t>
            </a:r>
            <a:r>
              <a:rPr b="1" sz="2400" lang="en-US"/>
              <a:t>e</a:t>
            </a:r>
            <a:r>
              <a:rPr b="1" sz="2400" lang="en-US"/>
              <a:t>n</a:t>
            </a:r>
            <a:r>
              <a:rPr b="1" sz="2400" lang="en-US"/>
              <a:t>s</a:t>
            </a:r>
            <a:r>
              <a:rPr b="1" sz="2400" lang="en-US"/>
              <a:t>i</a:t>
            </a:r>
            <a:r>
              <a:rPr b="1" sz="2400" lang="en-US"/>
              <a:t>on</a:t>
            </a:r>
            <a:r>
              <a:rPr b="1" sz="2400" lang="en-US"/>
              <a:t> </a:t>
            </a:r>
            <a:r>
              <a:rPr b="1" sz="2400" lang="en-US"/>
              <a:t>s</a:t>
            </a:r>
            <a:r>
              <a:rPr b="1" sz="2400" lang="en-US"/>
              <a:t>y</a:t>
            </a:r>
            <a:r>
              <a:rPr b="1" sz="2400" lang="en-US"/>
              <a:t>stem</a:t>
            </a:r>
            <a:r>
              <a:rPr b="1" sz="2400" lang="en-US"/>
              <a:t> </a:t>
            </a:r>
            <a:r>
              <a:rPr b="1" sz="2400" lang="en-US"/>
              <a:t>T</a:t>
            </a:r>
            <a:r>
              <a:rPr b="1" sz="2400" lang="en-US"/>
              <a:t>r</a:t>
            </a:r>
            <a:r>
              <a:rPr b="1" sz="2400" lang="en-US"/>
              <a:t>u</a:t>
            </a:r>
            <a:r>
              <a:rPr b="1" sz="2400" lang="en-US"/>
              <a:t>s</a:t>
            </a:r>
            <a:r>
              <a:rPr b="1" sz="2400" lang="en-US"/>
              <a:t>t</a:t>
            </a:r>
            <a:r>
              <a:rPr b="1" sz="2400" lang="en-US"/>
              <a:t>(</a:t>
            </a:r>
            <a:r>
              <a:rPr b="1" sz="2400" lang="en-US"/>
              <a:t> </a:t>
            </a:r>
            <a:r>
              <a:rPr b="1" sz="2400" lang="en-US"/>
              <a:t>S</a:t>
            </a:r>
            <a:r>
              <a:rPr b="1" sz="2400" lang="en-US"/>
              <a:t>e</a:t>
            </a:r>
            <a:r>
              <a:rPr b="1" sz="2400" lang="en-US"/>
              <a:t>c</a:t>
            </a:r>
            <a:r>
              <a:rPr b="1" sz="2400" lang="en-US"/>
              <a:t>t</a:t>
            </a:r>
            <a:r>
              <a:rPr b="1" sz="2400" lang="en-US"/>
              <a:t>ion10</a:t>
            </a:r>
            <a:r>
              <a:rPr b="1" sz="2400" lang="en-US"/>
              <a:t> (</a:t>
            </a:r>
            <a:r>
              <a:rPr b="1" sz="2400" lang="en-US"/>
              <a:t>4</a:t>
            </a:r>
            <a:r>
              <a:rPr b="1" sz="2400" lang="en-US"/>
              <a:t>4</a:t>
            </a:r>
            <a:r>
              <a:rPr b="1" sz="2400" lang="en-US"/>
              <a:t>)</a:t>
            </a:r>
            <a:endParaRPr sz="2400"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42" name="标题 4"/>
          <p:cNvSpPr>
            <a:spLocks noGrp="1"/>
          </p:cNvSpPr>
          <p:nvPr>
            <p:ph type="title"/>
            <p:custDataLst>
              <p:tags r:id="rId1"/>
            </p:custDataLst>
          </p:nvPr>
        </p:nvSpPr>
        <p:spPr/>
        <p:txBody>
          <a:bodyPr/>
          <a:p>
            <a:r>
              <a:rPr altLang="zh-CN" dirty="0" sz="7200" lang="en-US" smtClean="0"/>
              <a:t>T</a:t>
            </a:r>
            <a:r>
              <a:rPr altLang="zh-CN" dirty="0" sz="7200" lang="en-US" smtClean="0"/>
              <a:t>h</a:t>
            </a:r>
            <a:r>
              <a:rPr altLang="zh-CN" dirty="0" sz="7200" lang="en-US" smtClean="0"/>
              <a:t>a</a:t>
            </a:r>
            <a:r>
              <a:rPr altLang="zh-CN" dirty="0" sz="7200" lang="en-US" smtClean="0"/>
              <a:t>nk</a:t>
            </a:r>
            <a:r>
              <a:rPr altLang="zh-CN" dirty="0" sz="7200" lang="en-US" smtClean="0"/>
              <a:t> </a:t>
            </a:r>
            <a:r>
              <a:rPr altLang="zh-CN" dirty="0" sz="7200" lang="en-US" smtClean="0"/>
              <a:t>you</a:t>
            </a:r>
            <a:endParaRPr altLang="en-US" dirty="0" lang="zh-CN"/>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SUBTYPE" val="q"/>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Lst>
</file>

<file path=ppt/tags/tag85.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TYPE" val="i"/>
  <p:tag name="KSO_WM_UNIT_INDEX" val="1"/>
</p:tagLst>
</file>

<file path=ppt/tags/tag86.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TYPE" val="i"/>
  <p:tag name="KSO_WM_UNIT_INDEX" val="2"/>
</p:tagLst>
</file>

<file path=ppt/tags/tag87.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i*3"/>
  <p:tag name="KSO_WM_UNIT_LAYERLEVEL" val="1"/>
  <p:tag name="KSO_WM_TAG_VERSION" val="1.0"/>
  <p:tag name="KSO_WM_BEAUTIFY_FLAG" val="#wm#"/>
  <p:tag name="KSO_WM_UNIT_TYPE" val="i"/>
  <p:tag name="KSO_WM_UNIT_INDEX" val="3"/>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 name="KSO_WM_SLIDE_BACKGROUND_TYPE" val="leftRight"/>
  <p:tag name="KSO_WM_SLIDE_BK_DARK_LIGHT" val="2"/>
</p:tagLst>
</file>

<file path=ppt/tags/tag9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1"/>
  <p:tag name="KSO_WM_UNIT_LAYERLEVEL" val="1"/>
  <p:tag name="KSO_WM_TAG_VERSION" val="1.0"/>
  <p:tag name="KSO_WM_BEAUTIFY_FLAG" val="#wm#"/>
  <p:tag name="KSO_WM_SLIDE_BACKGROUND_TYPE" val="topBottom"/>
  <p:tag name="KSO_WM_SLIDE_BK_DARK_LIGHT" val="2"/>
</p:tagLst>
</file>

<file path=ppt/tags/tag1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 name="KSO_WM_SLIDE_BACKGROUND_TYPE" val="bottomTop"/>
  <p:tag name="KSO_WM_SLIDE_BK_DARK_LIGHT" val="2"/>
</p:tagLst>
</file>

<file path=ppt/tags/tag11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 name="KSO_WM_SLIDE_BACKGROUND_TYPE" val="navigation"/>
  <p:tag name="KSO_WM_SLIDE_BK_DARK_LIGHT" val="2"/>
</p:tagLst>
</file>

<file path=ppt/tags/tag11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1"/>
</p:tagLst>
</file>

<file path=ppt/tags/tag128.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Lst>
</file>

<file path=ppt/tags/tag129.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TYPE" val="i"/>
  <p:tag name="KSO_WM_UNIT_INDEX" val="2"/>
</p:tagLst>
</file>

<file path=ppt/tags/tag130.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i*3"/>
  <p:tag name="KSO_WM_UNIT_LAYERLEVEL" val="1"/>
  <p:tag name="KSO_WM_TAG_VERSION" val="1.0"/>
  <p:tag name="KSO_WM_BEAUTIFY_FLAG" val="#wm#"/>
  <p:tag name="KSO_WM_UNIT_TYPE" val="i"/>
  <p:tag name="KSO_WM_UNIT_INDEX" val="3"/>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3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2687"/>
</p:tagLst>
</file>

<file path=ppt/tags/tag137.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2687"/>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1.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687"/>
  <p:tag name="KSO_WM_TEMPLATE_THUMBS_INDEX" val="1、4、6、7、8、9、10、11、12、13、14"/>
  <p:tag name="KSO_WM_TEMPLATE_MASTER_THUMB_INDEX" val="18"/>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7_1*a*1"/>
  <p:tag name="KSO_WM_TEMPLATE_CATEGORY" val="custom"/>
  <p:tag name="KSO_WM_TEMPLATE_INDEX" val="20202687"/>
  <p:tag name="KSO_WM_UNIT_LAYERLEVEL" val="1"/>
  <p:tag name="KSO_WM_TAG_VERSION" val="1.0"/>
  <p:tag name="KSO_WM_BEAUTIFY_FLAG" val="#wm#"/>
  <p:tag name="KSO_WM_UNIT_ISCONTENTSTITLE" val="0"/>
  <p:tag name="KSO_WM_UNIT_NOCLEAR" val="0"/>
  <p:tag name="KSO_WM_UNIT_VALUE" val="12"/>
  <p:tag name="KSO_WM_UNIT_TYPE" val="a"/>
  <p:tag name="KSO_WM_UNIT_INDEX" val="1"/>
  <p:tag name="KSO_WM_UNIT_PRESET_TEXT" val="FRESH _x000B_WORK SUMMARY"/>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7_1*b*1"/>
  <p:tag name="KSO_WM_TEMPLATE_CATEGORY" val="custom"/>
  <p:tag name="KSO_WM_TEMPLATE_INDEX" val="20202687"/>
  <p:tag name="KSO_WM_UNIT_LAYERLEVEL" val="1"/>
  <p:tag name="KSO_WM_TAG_VERSION" val="1.0"/>
  <p:tag name="KSO_WM_BEAUTIFY_FLAG" val="#wm#"/>
  <p:tag name="KSO_WM_UNIT_ISCONTENTSTITLE" val="0"/>
  <p:tag name="KSO_WM_UNIT_NOCLEAR" val="0"/>
  <p:tag name="KSO_WM_UNIT_VALUE" val="9"/>
  <p:tag name="KSO_WM_UNIT_TYPE" val="b"/>
  <p:tag name="KSO_WM_UNIT_INDEX" val="1"/>
  <p:tag name="KSO_WM_UNIT_PRESET_TEXT" val="Reporter name"/>
</p:tagLst>
</file>

<file path=ppt/tags/tag144.xml><?xml version="1.0" encoding="utf-8"?>
<p:tagLst xmlns:p="http://schemas.openxmlformats.org/presentationml/2006/main">
  <p:tag name="KSO_WM_SLIDE_ID" val="custom20202687_1"/>
  <p:tag name="KSO_WM_TEMPLATE_SUBCATEGORY" val="0"/>
  <p:tag name="KSO_WM_TEMPLATE_MASTER_TYPE" val="1"/>
  <p:tag name="KSO_WM_TEMPLATE_COLOR_TYPE" val="1"/>
  <p:tag name="KSO_WM_SLIDE_ITEM_CNT" val="0"/>
  <p:tag name="KSO_WM_SLIDE_INDEX" val="1"/>
  <p:tag name="KSO_WM_TAG_VERSION" val="1.0"/>
  <p:tag name="KSO_WM_BEAUTIFY_FLAG" val="#wm#"/>
  <p:tag name="KSO_WM_TEMPLATE_CATEGORY" val="custom"/>
  <p:tag name="KSO_WM_TEMPLATE_INDEX" val="20202687"/>
  <p:tag name="KSO_WM_SLIDE_TYPE" val="title"/>
  <p:tag name="KSO_WM_SLIDE_SUBTYPE" val="pureTxt"/>
  <p:tag name="KSO_WM_SLIDE_LAYOUT" val="a_b"/>
  <p:tag name="KSO_WM_SLIDE_LAYOUT_CNT" val="1_2"/>
  <p:tag name="KSO_WM_TEMPLATE_THUMBS_INDEX" val="1、4、6、7、8、9、10、11、12、13、14"/>
  <p:tag name="KSO_WM_TEMPLATE_MASTER_THUMB_INDEX" val="12"/>
</p:tagLst>
</file>

<file path=ppt/tags/tag145.xml><?xml version="1.0" encoding="utf-8"?>
<p:tagLst xmlns:p="http://schemas.openxmlformats.org/presentationml/2006/main">
  <p:tag name="KSO_WM_UNIT_NOCLEAR" val="0"/>
  <p:tag name="KSO_WM_UNIT_VALUE" val="141"/>
  <p:tag name="KSO_WM_UNIT_HIGHLIGHT" val="0"/>
  <p:tag name="KSO_WM_UNIT_COMPATIBLE" val="0"/>
  <p:tag name="KSO_WM_UNIT_DIAGRAM_ISNUMVISUAL" val="0"/>
  <p:tag name="KSO_WM_UNIT_DIAGRAM_ISREFERUNIT" val="0"/>
  <p:tag name="KSO_WM_UNIT_TYPE" val="f"/>
  <p:tag name="KSO_WM_UNIT_INDEX" val="1"/>
  <p:tag name="KSO_WM_UNIT_ID" val="custom20202687_7*f*1"/>
  <p:tag name="KSO_WM_TEMPLATE_CATEGORY" val="custom"/>
  <p:tag name="KSO_WM_TEMPLATE_INDEX" val="20202687"/>
  <p:tag name="KSO_WM_UNIT_LAYERLEVEL" val="1"/>
  <p:tag name="KSO_WM_TAG_VERSION" val="1.0"/>
  <p:tag name="KSO_WM_BEAUTIFY_FLAG" val="#wm#"/>
  <p:tag name="KSO_WM_UNIT_PRESET_TEXT" val="Click here to add the text, the text is the extraction of your thought, please try to explain your point of view as succinctly as possible."/>
</p:tagLst>
</file>

<file path=ppt/tags/tag146.xml><?xml version="1.0" encoding="utf-8"?>
<p:tagLst xmlns:p="http://schemas.openxmlformats.org/presentationml/2006/main">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2687_7*a*1"/>
  <p:tag name="KSO_WM_TEMPLATE_CATEGORY" val="custom"/>
  <p:tag name="KSO_WM_TEMPLATE_INDEX" val="20202687"/>
  <p:tag name="KSO_WM_UNIT_LAYERLEVEL" val="1"/>
  <p:tag name="KSO_WM_TAG_VERSION" val="1.0"/>
  <p:tag name="KSO_WM_BEAUTIFY_FLAG" val="#wm#"/>
  <p:tag name="KSO_WM_UNIT_PRESET_TEXT" val="Click here to add to the title"/>
</p:tagLst>
</file>

<file path=ppt/tags/tag147.xml><?xml version="1.0" encoding="utf-8"?>
<p:tagLst xmlns:p="http://schemas.openxmlformats.org/presentationml/2006/main">
  <p:tag name="KSO_WM_SLIDE_ID" val="custom20202687_7"/>
  <p:tag name="KSO_WM_TEMPLATE_SUBCATEGORY" val="0"/>
  <p:tag name="KSO_WM_TEMPLATE_MASTER_TYPE" val="1"/>
  <p:tag name="KSO_WM_TEMPLATE_COLOR_TYPE" val="1"/>
  <p:tag name="KSO_WM_SLIDE_ITEM_CNT" val="0"/>
  <p:tag name="KSO_WM_SLIDE_INDEX" val="7"/>
  <p:tag name="KSO_WM_TAG_VERSION" val="1.0"/>
  <p:tag name="KSO_WM_BEAUTIFY_FLAG" val="#wm#"/>
  <p:tag name="KSO_WM_TEMPLATE_CATEGORY" val="custom"/>
  <p:tag name="KSO_WM_TEMPLATE_INDEX" val="20202687"/>
  <p:tag name="KSO_WM_SLIDE_LAYOUT" val="a_d_f"/>
  <p:tag name="KSO_WM_SLIDE_LAYOUT_CNT" val="1_1_1"/>
  <p:tag name="KSO_WM_SLIDE_TYPE" val="text"/>
  <p:tag name="KSO_WM_SLIDE_SUBTYPE" val="picTxt"/>
  <p:tag name="KSO_WM_SLIDE_SIZE" val="864*443"/>
  <p:tag name="KSO_WM_SLIDE_POSITION" val="47*48"/>
</p:tagLst>
</file>

<file path=ppt/tags/tag148.xml><?xml version="1.0" encoding="utf-8"?>
<p:tagLst xmlns:p="http://schemas.openxmlformats.org/presentationml/2006/main">
  <p:tag name="KSO_WM_UNIT_ISCONTENTS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02687_8*a*1"/>
  <p:tag name="KSO_WM_TEMPLATE_CATEGORY" val="custom"/>
  <p:tag name="KSO_WM_TEMPLATE_INDEX" val="20202687"/>
  <p:tag name="KSO_WM_UNIT_LAYERLEVEL" val="1"/>
  <p:tag name="KSO_WM_TAG_VERSION" val="1.0"/>
  <p:tag name="KSO_WM_BEAUTIFY_FLAG" val="#wm#"/>
  <p:tag name="KSO_WM_UNIT_PRESET_TEXT" val="Click here to add to the title"/>
</p:tagLst>
</file>

<file path=ppt/tags/tag149.xml><?xml version="1.0" encoding="utf-8"?>
<p:tagLst xmlns:p="http://schemas.openxmlformats.org/presentationml/2006/main">
  <p:tag name="KSO_WM_UNIT_PRESET_TEXT" val="Click here to add the text, the text is the extraction of your thought, please try to explain your point of view as succinctly as possible. Your text has been concise and well-written, but the information is inextricably inextricable and needs to be expressed in more words; but please refine the essence of your thought as much as possible, and express your views appropriately, often with twice the result with half the effort. Click here to add the text, the text is the extraction of your thought, please try to explain your point of view as succinctly as possible. Your text has been concise and well-written, but the information is inextricably inextricable and needs to be expressed in more words; but please refine the essence of your thought as much as possible, and express your views appropriately, often with twice the result with half the effort."/>
  <p:tag name="KSO_WM_UNIT_NOCLEAR" val="0"/>
  <p:tag name="KSO_WM_UNIT_VALUE" val="460"/>
  <p:tag name="KSO_WM_UNIT_HIGHLIGHT" val="0"/>
  <p:tag name="KSO_WM_UNIT_COMPATIBLE" val="0"/>
  <p:tag name="KSO_WM_UNIT_DIAGRAM_ISNUMVISUAL" val="0"/>
  <p:tag name="KSO_WM_UNIT_DIAGRAM_ISREFERUNIT" val="0"/>
  <p:tag name="KSO_WM_UNIT_TYPE" val="f"/>
  <p:tag name="KSO_WM_UNIT_INDEX" val="1"/>
  <p:tag name="KSO_WM_UNIT_ID" val="custom20202687_8*f*1"/>
  <p:tag name="KSO_WM_TEMPLATE_CATEGORY" val="custom"/>
  <p:tag name="KSO_WM_TEMPLATE_INDEX" val="20202687"/>
  <p:tag name="KSO_WM_UNIT_LAYERLEVEL" val="1"/>
  <p:tag name="KSO_WM_TAG_VERSION" val="1.0"/>
  <p:tag name="KSO_WM_BEAUTIFY_FLAG" val="#wm#"/>
</p:tagLst>
</file>

<file path=ppt/tags/tag150.xml><?xml version="1.0" encoding="utf-8"?>
<p:tagLst xmlns:p="http://schemas.openxmlformats.org/presentationml/2006/main">
  <p:tag name="KSO_WM_SLIDE_ID" val="custom20202687_8"/>
  <p:tag name="KSO_WM_TEMPLATE_SUBCATEGORY" val="0"/>
  <p:tag name="KSO_WM_SLIDE_TYPE" val="text"/>
  <p:tag name="KSO_WM_SLIDE_SUBTYPE" val="pureTxt"/>
  <p:tag name="KSO_WM_SLIDE_ITEM_CNT" val="0"/>
  <p:tag name="KSO_WM_SLIDE_INDEX" val="8"/>
  <p:tag name="KSO_WM_SLIDE_SIZE" val="758*343"/>
  <p:tag name="KSO_WM_SLIDE_POSITION" val="100*98"/>
  <p:tag name="KSO_WM_TAG_VERSION" val="1.0"/>
  <p:tag name="KSO_WM_BEAUTIFY_FLAG" val="#wm#"/>
  <p:tag name="KSO_WM_TEMPLATE_CATEGORY" val="custom"/>
  <p:tag name="KSO_WM_TEMPLATE_INDEX" val="20202687"/>
  <p:tag name="KSO_WM_SLIDE_LAYOUT" val="a_f"/>
  <p:tag name="KSO_WM_SLIDE_LAYOUT_CNT" val="1_1"/>
  <p:tag name="KSO_WM_TEMPLATE_MASTER_TYPE" val="1"/>
  <p:tag name="KSO_WM_TEMPLATE_COLOR_TYPE"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7_14*a*1"/>
  <p:tag name="KSO_WM_TEMPLATE_CATEGORY" val="custom"/>
  <p:tag name="KSO_WM_TEMPLATE_INDEX" val="20202687"/>
  <p:tag name="KSO_WM_UNIT_LAYERLEVEL" val="1"/>
  <p:tag name="KSO_WM_TAG_VERSION" val="1.0"/>
  <p:tag name="KSO_WM_BEAUTIFY_FLAG" val="#wm#"/>
  <p:tag name="KSO_WM_UNIT_ISCONTENTSTITLE" val="0"/>
  <p:tag name="KSO_WM_UNIT_NOCLEAR" val="1"/>
  <p:tag name="KSO_WM_UNIT_TYPE" val="a"/>
  <p:tag name="KSO_WM_UNIT_INDEX" val="1"/>
  <p:tag name="KSO_WM_UNIT_PRESET_TEXT" val="谢谢观赏"/>
</p:tagLst>
</file>

<file path=ppt/tags/tag152.xml><?xml version="1.0" encoding="utf-8"?>
<p:tagLst xmlns:p="http://schemas.openxmlformats.org/presentationml/2006/main">
  <p:tag name="KSO_WM_SLIDE_ID" val="custom20202687_14"/>
  <p:tag name="KSO_WM_TEMPLATE_SUBCATEGORY" val="0"/>
  <p:tag name="KSO_WM_TEMPLATE_MASTER_TYPE" val="1"/>
  <p:tag name="KSO_WM_TEMPLATE_COLOR_TYPE" val="1"/>
  <p:tag name="KSO_WM_SLIDE_ITEM_CNT" val="0"/>
  <p:tag name="KSO_WM_SLIDE_INDEX" val="14"/>
  <p:tag name="KSO_WM_TAG_VERSION" val="1.0"/>
  <p:tag name="KSO_WM_BEAUTIFY_FLAG" val="#wm#"/>
  <p:tag name="KSO_WM_TEMPLATE_CATEGORY" val="custom"/>
  <p:tag name="KSO_WM_TEMPLATE_INDEX" val="20202687"/>
  <p:tag name="KSO_WM_SLIDE_TYPE" val="endPage"/>
  <p:tag name="KSO_WM_SLIDE_SUBTYPE" val="pureTxt"/>
  <p:tag name="KSO_WM_SLIDE_LAYOUT" val="a_b"/>
  <p:tag name="KSO_WM_SLIDE_LAYOUT_CNT" val="1_1"/>
</p:tagLst>
</file>

<file path=ppt/theme/theme1.xml><?xml version="1.0" encoding="utf-8"?>
<a:theme xmlns:a="http://schemas.openxmlformats.org/drawingml/2006/main" name="Office 主题​​">
  <a:themeElements>
    <a:clrScheme name="自定义 95">
      <a:dk1>
        <a:sysClr lastClr="000000" val="windowText"/>
      </a:dk1>
      <a:lt1>
        <a:sysClr lastClr="FFFFFF" val="window"/>
      </a:lt1>
      <a:dk2>
        <a:srgbClr val="17355B"/>
      </a:dk2>
      <a:lt2>
        <a:srgbClr val="E6ECEE"/>
      </a:lt2>
      <a:accent1>
        <a:srgbClr val="17355B"/>
      </a:accent1>
      <a:accent2>
        <a:srgbClr val="BBD6DC"/>
      </a:accent2>
      <a:accent3>
        <a:srgbClr val="C0CEBF"/>
      </a:accent3>
      <a:accent4>
        <a:srgbClr val="C6C5A1"/>
      </a:accent4>
      <a:accent5>
        <a:srgbClr val="CBBD84"/>
      </a:accent5>
      <a:accent6>
        <a:srgbClr val="D1B467"/>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Presentation</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V2029</dc:creator>
  <cp:lastModifiedBy>11</cp:lastModifiedBy>
  <dcterms:created xsi:type="dcterms:W3CDTF">2019-08-29T13:54:00Z</dcterms:created>
  <dcterms:modified xsi:type="dcterms:W3CDTF">2024-12-23T09:13:10Z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1033-11.2.0.8970</vt:lpwstr>
  </property>
  <property fmtid="{D5CDD505-2E9C-101B-9397-08002B2CF9AE}" pid="3" name="ICV">
    <vt:lpwstr>4e8a6f5159574930af29042b33a0acb8</vt:lpwstr>
  </property>
</Properties>
</file>