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90" r:id="rId1"/>
  </p:sldMasterIdLst>
  <p:notesMasterIdLst>
    <p:notesMasterId r:id="rId2"/>
  </p:notesMasterIdLst>
  <p:sldIdLst>
    <p:sldId id="466" r:id="rId3"/>
    <p:sldId id="467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904415" y="-787794"/>
            <a:ext cx="7772400" cy="3480379"/>
          </a:xfrm>
        </p:spPr>
        <p:txBody>
          <a:bodyPr>
            <a:normAutofit/>
          </a:bodyPr>
          <a:p>
            <a:endParaRPr altLang="zh-CN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363681" y="2900573"/>
            <a:ext cx="8281960" cy="3039373"/>
          </a:xfrm>
        </p:spPr>
        <p:txBody>
          <a:bodyPr>
            <a:normAutofit fontScale="100000" lnSpcReduction="20000"/>
          </a:bodyPr>
          <a:p>
            <a:pPr algn="l"/>
            <a:r>
              <a:rPr altLang="zh-CN" sz="4800" lang="en-US">
                <a:solidFill>
                  <a:srgbClr val="02A5E3"/>
                </a:solidFill>
              </a:rPr>
              <a:t>K</a:t>
            </a:r>
            <a:r>
              <a:rPr altLang="zh-CN" sz="4800" lang="en-US">
                <a:solidFill>
                  <a:srgbClr val="02A5E3"/>
                </a:solidFill>
              </a:rPr>
              <a:t>n</a:t>
            </a:r>
            <a:r>
              <a:rPr altLang="zh-CN" sz="4800" lang="en-US">
                <a:solidFill>
                  <a:srgbClr val="02A5E3"/>
                </a:solidFill>
              </a:rPr>
              <a:t>o</a:t>
            </a:r>
            <a:r>
              <a:rPr altLang="zh-CN" sz="4800" lang="en-US">
                <a:solidFill>
                  <a:srgbClr val="02A5E3"/>
                </a:solidFill>
              </a:rPr>
              <a:t>w</a:t>
            </a:r>
            <a:r>
              <a:rPr altLang="zh-CN" sz="4800" lang="en-US">
                <a:solidFill>
                  <a:srgbClr val="02A5E3"/>
                </a:solidFill>
              </a:rPr>
              <a:t>l</a:t>
            </a:r>
            <a:r>
              <a:rPr altLang="zh-CN" sz="4800" lang="en-US">
                <a:solidFill>
                  <a:srgbClr val="02A5E3"/>
                </a:solidFill>
              </a:rPr>
              <a:t>e</a:t>
            </a:r>
            <a:r>
              <a:rPr altLang="zh-CN" sz="4800" lang="en-US">
                <a:solidFill>
                  <a:srgbClr val="02A5E3"/>
                </a:solidFill>
              </a:rPr>
              <a:t>d</a:t>
            </a:r>
            <a:r>
              <a:rPr altLang="zh-CN" sz="4800" lang="en-US">
                <a:solidFill>
                  <a:srgbClr val="02A5E3"/>
                </a:solidFill>
              </a:rPr>
              <a:t>g</a:t>
            </a:r>
            <a:r>
              <a:rPr altLang="zh-CN" sz="4800" lang="en-US">
                <a:solidFill>
                  <a:srgbClr val="02A5E3"/>
                </a:solidFill>
              </a:rPr>
              <a:t>e</a:t>
            </a:r>
            <a:r>
              <a:rPr altLang="zh-CN" sz="4800" lang="en-US">
                <a:solidFill>
                  <a:srgbClr val="02A5E3"/>
                </a:solidFill>
              </a:rPr>
              <a:t> </a:t>
            </a:r>
            <a:r>
              <a:rPr altLang="zh-CN" sz="4800" lang="en-US">
                <a:solidFill>
                  <a:srgbClr val="02A5E3"/>
                </a:solidFill>
              </a:rPr>
              <a:t>b</a:t>
            </a:r>
            <a:r>
              <a:rPr altLang="zh-CN" sz="4800" lang="en-US">
                <a:solidFill>
                  <a:srgbClr val="02A5E3"/>
                </a:solidFill>
              </a:rPr>
              <a:t>a</a:t>
            </a:r>
            <a:r>
              <a:rPr altLang="zh-CN" sz="4800" lang="en-US">
                <a:solidFill>
                  <a:srgbClr val="02A5E3"/>
                </a:solidFill>
              </a:rPr>
              <a:t>s</a:t>
            </a:r>
            <a:r>
              <a:rPr altLang="zh-CN" sz="4800" lang="en-US">
                <a:solidFill>
                  <a:srgbClr val="02A5E3"/>
                </a:solidFill>
              </a:rPr>
              <a:t>e</a:t>
            </a:r>
            <a:r>
              <a:rPr altLang="zh-CN" sz="4800" lang="en-US">
                <a:solidFill>
                  <a:srgbClr val="02A5E3"/>
                </a:solidFill>
              </a:rPr>
              <a:t>d</a:t>
            </a:r>
            <a:r>
              <a:rPr altLang="zh-CN" sz="4800" lang="en-US">
                <a:solidFill>
                  <a:srgbClr val="02A5E3"/>
                </a:solidFill>
              </a:rPr>
              <a:t> </a:t>
            </a:r>
            <a:r>
              <a:rPr altLang="zh-CN" sz="4800" lang="en-US">
                <a:solidFill>
                  <a:srgbClr val="02A5E3"/>
                </a:solidFill>
              </a:rPr>
              <a:t>E</a:t>
            </a:r>
            <a:r>
              <a:rPr altLang="zh-CN" sz="4800" lang="en-US">
                <a:solidFill>
                  <a:srgbClr val="02A5E3"/>
                </a:solidFill>
              </a:rPr>
              <a:t>c</a:t>
            </a:r>
            <a:r>
              <a:rPr altLang="zh-CN" sz="4800" lang="en-US">
                <a:solidFill>
                  <a:srgbClr val="02A5E3"/>
                </a:solidFill>
              </a:rPr>
              <a:t>o</a:t>
            </a:r>
            <a:r>
              <a:rPr altLang="zh-CN" sz="4800" lang="en-US">
                <a:solidFill>
                  <a:srgbClr val="02A5E3"/>
                </a:solidFill>
              </a:rPr>
              <a:t>n</a:t>
            </a:r>
            <a:r>
              <a:rPr altLang="zh-CN" sz="4800" lang="en-US">
                <a:solidFill>
                  <a:srgbClr val="02A5E3"/>
                </a:solidFill>
              </a:rPr>
              <a:t>o</a:t>
            </a:r>
            <a:r>
              <a:rPr altLang="zh-CN" sz="4800" lang="en-US">
                <a:solidFill>
                  <a:srgbClr val="02A5E3"/>
                </a:solidFill>
              </a:rPr>
              <a:t>m</a:t>
            </a:r>
            <a:r>
              <a:rPr altLang="zh-CN" sz="4800" lang="en-US">
                <a:solidFill>
                  <a:srgbClr val="02A5E3"/>
                </a:solidFill>
              </a:rPr>
              <a:t>y</a:t>
            </a:r>
            <a:endParaRPr altLang="zh-CN" lang="en-US"/>
          </a:p>
          <a:p>
            <a:pPr algn="l"/>
            <a:endParaRPr altLang="zh-CN" lang="en-US"/>
          </a:p>
          <a:p>
            <a:pPr algn="l"/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B</a:t>
            </a:r>
            <a:r>
              <a:rPr altLang="zh-CN" sz="3600" lang="en-US">
                <a:solidFill>
                  <a:srgbClr val="BF0000"/>
                </a:solidFill>
              </a:rPr>
              <a:t>y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-</a:t>
            </a:r>
            <a:endParaRPr altLang="zh-CN" lang="en-US"/>
          </a:p>
          <a:p>
            <a:pPr algn="l"/>
            <a:r>
              <a:rPr altLang="zh-CN" sz="3600" lang="en-US">
                <a:solidFill>
                  <a:srgbClr val="36363D"/>
                </a:solidFill>
              </a:rPr>
              <a:t> </a:t>
            </a:r>
            <a:r>
              <a:rPr altLang="zh-CN" sz="3600" lang="en-US">
                <a:solidFill>
                  <a:srgbClr val="36363D"/>
                </a:solidFill>
              </a:rPr>
              <a:t> </a:t>
            </a:r>
            <a:r>
              <a:rPr altLang="zh-CN" sz="3600" lang="en-US">
                <a:solidFill>
                  <a:srgbClr val="36363D"/>
                </a:solidFill>
              </a:rPr>
              <a:t> </a:t>
            </a:r>
            <a:r>
              <a:rPr altLang="zh-CN" sz="3600" lang="en-US">
                <a:solidFill>
                  <a:srgbClr val="36363D"/>
                </a:solidFill>
              </a:rPr>
              <a:t> </a:t>
            </a:r>
            <a:r>
              <a:rPr altLang="zh-CN" sz="3600" lang="en-US">
                <a:solidFill>
                  <a:srgbClr val="36363D"/>
                </a:solidFill>
              </a:rPr>
              <a:t>P</a:t>
            </a:r>
            <a:r>
              <a:rPr altLang="zh-CN" sz="3600" lang="en-US">
                <a:solidFill>
                  <a:srgbClr val="36363D"/>
                </a:solidFill>
              </a:rPr>
              <a:t>r</a:t>
            </a:r>
            <a:r>
              <a:rPr altLang="zh-CN" sz="3600" lang="en-US">
                <a:solidFill>
                  <a:srgbClr val="36363D"/>
                </a:solidFill>
              </a:rPr>
              <a:t>o</a:t>
            </a:r>
            <a:r>
              <a:rPr altLang="zh-CN" sz="3600" lang="en-US">
                <a:solidFill>
                  <a:srgbClr val="36363D"/>
                </a:solidFill>
              </a:rPr>
              <a:t>f</a:t>
            </a:r>
            <a:r>
              <a:rPr altLang="zh-CN" sz="3600" lang="en-US">
                <a:solidFill>
                  <a:srgbClr val="36363D"/>
                </a:solidFill>
              </a:rPr>
              <a:t>.</a:t>
            </a:r>
            <a:r>
              <a:rPr altLang="zh-CN" sz="3600" lang="en-US">
                <a:solidFill>
                  <a:srgbClr val="36363D"/>
                </a:solidFill>
              </a:rPr>
              <a:t> </a:t>
            </a:r>
            <a:r>
              <a:rPr altLang="zh-CN" sz="3600" lang="en-US">
                <a:solidFill>
                  <a:srgbClr val="36363D"/>
                </a:solidFill>
              </a:rPr>
              <a:t>D</a:t>
            </a:r>
            <a:r>
              <a:rPr altLang="zh-CN" sz="3600" lang="en-US">
                <a:solidFill>
                  <a:srgbClr val="36363D"/>
                </a:solidFill>
              </a:rPr>
              <a:t>i</a:t>
            </a:r>
            <a:r>
              <a:rPr altLang="zh-CN" sz="3600" lang="en-US">
                <a:solidFill>
                  <a:srgbClr val="36363D"/>
                </a:solidFill>
              </a:rPr>
              <a:t>p</a:t>
            </a:r>
            <a:r>
              <a:rPr altLang="zh-CN" sz="3600" lang="en-US">
                <a:solidFill>
                  <a:srgbClr val="36363D"/>
                </a:solidFill>
              </a:rPr>
              <a:t>i</a:t>
            </a:r>
            <a:r>
              <a:rPr altLang="zh-CN" sz="3600" lang="en-US">
                <a:solidFill>
                  <a:srgbClr val="36363D"/>
                </a:solidFill>
              </a:rPr>
              <a:t>k</a:t>
            </a:r>
            <a:r>
              <a:rPr altLang="zh-CN" sz="3600" lang="en-US">
                <a:solidFill>
                  <a:srgbClr val="36363D"/>
                </a:solidFill>
              </a:rPr>
              <a:t>a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ctrTitle"/>
          </p:nvPr>
        </p:nvSpPr>
        <p:spPr>
          <a:xfrm>
            <a:off x="833178" y="0"/>
            <a:ext cx="7772400" cy="1424268"/>
          </a:xfrm>
        </p:spPr>
        <p:txBody>
          <a:bodyPr/>
          <a:p>
            <a:r>
              <a:rPr lang="en-US">
                <a:solidFill>
                  <a:srgbClr val="BF0000"/>
                </a:solidFill>
              </a:rPr>
              <a:t>M</a:t>
            </a:r>
            <a:r>
              <a:rPr lang="en-US">
                <a:solidFill>
                  <a:srgbClr val="BF0000"/>
                </a:solidFill>
              </a:rPr>
              <a:t>e</a:t>
            </a:r>
            <a:r>
              <a:rPr lang="en-US">
                <a:solidFill>
                  <a:srgbClr val="BF0000"/>
                </a:solidFill>
              </a:rPr>
              <a:t>a</a:t>
            </a:r>
            <a:r>
              <a:rPr lang="en-US">
                <a:solidFill>
                  <a:srgbClr val="BF0000"/>
                </a:solidFill>
              </a:rPr>
              <a:t>ning</a:t>
            </a:r>
            <a:endParaRPr lang="en-US"/>
          </a:p>
        </p:txBody>
      </p:sp>
      <p:sp>
        <p:nvSpPr>
          <p:cNvPr id="1048589" name=""/>
          <p:cNvSpPr>
            <a:spLocks noGrp="1"/>
          </p:cNvSpPr>
          <p:nvPr>
            <p:ph type="subTitle" idx="1"/>
          </p:nvPr>
        </p:nvSpPr>
        <p:spPr>
          <a:xfrm>
            <a:off x="765434" y="1942377"/>
            <a:ext cx="7115409" cy="4813890"/>
          </a:xfrm>
        </p:spPr>
        <p:txBody>
          <a:bodyPr/>
          <a:p>
            <a:pPr algn="l"/>
            <a:r>
              <a:rPr lang="en-US"/>
              <a:t>Knowledge</a:t>
            </a:r>
            <a:r>
              <a:rPr lang="en-US"/>
              <a:t>-based</a:t>
            </a:r>
            <a:r>
              <a:rPr lang="en-US"/>
              <a:t> </a:t>
            </a:r>
            <a:r>
              <a:rPr lang="en-US"/>
              <a:t>economy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concerned</a:t>
            </a:r>
            <a:r>
              <a:rPr lang="en-US"/>
              <a:t> with</a:t>
            </a:r>
            <a:r>
              <a:rPr lang="en-US"/>
              <a:t> the</a:t>
            </a:r>
            <a:r>
              <a:rPr lang="en-US"/>
              <a:t> use</a:t>
            </a:r>
            <a:r>
              <a:rPr lang="en-US"/>
              <a:t> of</a:t>
            </a:r>
            <a:r>
              <a:rPr lang="en-US"/>
              <a:t> a</a:t>
            </a:r>
            <a:r>
              <a:rPr lang="en-US"/>
              <a:t> knowledge</a:t>
            </a:r>
            <a:r>
              <a:rPr lang="en-US"/>
              <a:t> to</a:t>
            </a:r>
            <a:r>
              <a:rPr lang="en-US"/>
              <a:t> produce</a:t>
            </a:r>
            <a:r>
              <a:rPr lang="en-US"/>
              <a:t> </a:t>
            </a:r>
            <a:r>
              <a:rPr lang="en-US"/>
              <a:t>economic</a:t>
            </a:r>
            <a:r>
              <a:rPr lang="en-US"/>
              <a:t> benefit,</a:t>
            </a:r>
            <a:r>
              <a:rPr lang="en-US"/>
              <a:t> especially</a:t>
            </a:r>
            <a:r>
              <a:rPr lang="en-US"/>
              <a:t> in</a:t>
            </a:r>
            <a:r>
              <a:rPr lang="en-US"/>
              <a:t> high</a:t>
            </a:r>
            <a:r>
              <a:rPr lang="en-US"/>
              <a:t> technological</a:t>
            </a:r>
            <a:r>
              <a:rPr lang="en-US"/>
              <a:t>,</a:t>
            </a:r>
            <a:r>
              <a:rPr lang="en-US"/>
              <a:t> business</a:t>
            </a:r>
            <a:r>
              <a:rPr lang="en-US"/>
              <a:t> such</a:t>
            </a:r>
            <a:r>
              <a:rPr lang="en-US"/>
              <a:t> as</a:t>
            </a:r>
            <a:r>
              <a:rPr lang="en-US"/>
              <a:t> computer</a:t>
            </a:r>
            <a:r>
              <a:rPr lang="en-US"/>
              <a:t> software</a:t>
            </a:r>
            <a:r>
              <a:rPr lang="en-US"/>
              <a:t>,</a:t>
            </a:r>
            <a:endParaRPr lang="en-US"/>
          </a:p>
          <a:p>
            <a:pPr algn="l"/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mmunication</a:t>
            </a:r>
            <a:endParaRPr lang="en-US"/>
          </a:p>
          <a:p>
            <a:pPr algn="l"/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ell</a:t>
            </a:r>
            <a:r>
              <a:rPr lang="en-US"/>
              <a:t> </a:t>
            </a:r>
            <a:r>
              <a:rPr lang="en-US"/>
              <a:t>as</a:t>
            </a:r>
            <a:r>
              <a:rPr lang="en-US"/>
              <a:t> </a:t>
            </a:r>
            <a:endParaRPr lang="en-US"/>
          </a:p>
          <a:p>
            <a:pPr algn="l"/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cational</a:t>
            </a:r>
            <a:r>
              <a:rPr lang="en-US"/>
              <a:t> </a:t>
            </a:r>
            <a:r>
              <a:rPr lang="en-US"/>
              <a:t>and</a:t>
            </a:r>
            <a:endParaRPr lang="en-US"/>
          </a:p>
          <a:p>
            <a:pPr algn="l"/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rch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titutions</a:t>
            </a:r>
            <a:r>
              <a:rPr lang="en-US"/>
              <a:t>.</a:t>
            </a:r>
            <a:endParaRPr lang="en-US"/>
          </a:p>
          <a:p>
            <a:pPr algn="l"/>
            <a:endParaRPr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045222" y="3276206"/>
            <a:ext cx="5673724" cy="349461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ctrTitle"/>
          </p:nvPr>
        </p:nvSpPr>
        <p:spPr>
          <a:xfrm>
            <a:off x="685800" y="13028"/>
            <a:ext cx="7772400" cy="1877723"/>
          </a:xfrm>
        </p:spPr>
        <p:txBody>
          <a:bodyPr/>
          <a:p>
            <a:r>
              <a:rPr lang="en-US">
                <a:solidFill>
                  <a:srgbClr val="BF0000"/>
                </a:solidFill>
              </a:rPr>
              <a:t>Definition</a:t>
            </a:r>
            <a:endParaRPr lang="en-US"/>
          </a:p>
        </p:txBody>
      </p:sp>
      <p:sp>
        <p:nvSpPr>
          <p:cNvPr id="1048591" name=""/>
          <p:cNvSpPr>
            <a:spLocks noGrp="1"/>
          </p:cNvSpPr>
          <p:nvPr>
            <p:ph type="subTitle" idx="1"/>
          </p:nvPr>
        </p:nvSpPr>
        <p:spPr>
          <a:xfrm>
            <a:off x="726685" y="2475556"/>
            <a:ext cx="7830300" cy="3977198"/>
          </a:xfrm>
        </p:spPr>
        <p:txBody>
          <a:bodyPr/>
          <a:p>
            <a:pPr algn="l"/>
            <a:r>
              <a:rPr sz="4000" lang="en-US">
                <a:solidFill>
                  <a:srgbClr val="36363D"/>
                </a:solidFill>
              </a:rPr>
              <a:t>Knowledge</a:t>
            </a:r>
            <a:r>
              <a:rPr sz="4000" lang="en-US">
                <a:solidFill>
                  <a:srgbClr val="36363D"/>
                </a:solidFill>
              </a:rPr>
              <a:t> economy</a:t>
            </a:r>
            <a:r>
              <a:rPr sz="4000" lang="en-US">
                <a:solidFill>
                  <a:srgbClr val="36363D"/>
                </a:solidFill>
              </a:rPr>
              <a:t> is</a:t>
            </a:r>
            <a:r>
              <a:rPr sz="4000" lang="en-US">
                <a:solidFill>
                  <a:srgbClr val="36363D"/>
                </a:solidFill>
              </a:rPr>
              <a:t> one</a:t>
            </a:r>
            <a:r>
              <a:rPr sz="4000" lang="en-US">
                <a:solidFill>
                  <a:srgbClr val="36363D"/>
                </a:solidFill>
              </a:rPr>
              <a:t> that</a:t>
            </a:r>
            <a:r>
              <a:rPr sz="4000" lang="en-US">
                <a:solidFill>
                  <a:srgbClr val="36363D"/>
                </a:solidFill>
              </a:rPr>
              <a:t> creates</a:t>
            </a:r>
            <a:r>
              <a:rPr sz="4000" lang="en-US">
                <a:solidFill>
                  <a:srgbClr val="36363D"/>
                </a:solidFill>
              </a:rPr>
              <a:t> disseminates</a:t>
            </a:r>
            <a:r>
              <a:rPr sz="4000" lang="en-US">
                <a:solidFill>
                  <a:srgbClr val="36363D"/>
                </a:solidFill>
              </a:rPr>
              <a:t> and</a:t>
            </a:r>
            <a:r>
              <a:rPr sz="4000" lang="en-US">
                <a:solidFill>
                  <a:srgbClr val="36363D"/>
                </a:solidFill>
              </a:rPr>
              <a:t> uses</a:t>
            </a:r>
            <a:r>
              <a:rPr sz="4000" lang="en-US">
                <a:solidFill>
                  <a:srgbClr val="36363D"/>
                </a:solidFill>
              </a:rPr>
              <a:t> knowledge</a:t>
            </a:r>
            <a:r>
              <a:rPr sz="4000" lang="en-US">
                <a:solidFill>
                  <a:srgbClr val="36363D"/>
                </a:solidFill>
              </a:rPr>
              <a:t> to</a:t>
            </a:r>
            <a:r>
              <a:rPr sz="4000" lang="en-US">
                <a:solidFill>
                  <a:srgbClr val="36363D"/>
                </a:solidFill>
              </a:rPr>
              <a:t> enhance</a:t>
            </a:r>
            <a:r>
              <a:rPr sz="4000" lang="en-US">
                <a:solidFill>
                  <a:srgbClr val="36363D"/>
                </a:solidFill>
              </a:rPr>
              <a:t> it's</a:t>
            </a:r>
            <a:r>
              <a:rPr sz="4000" lang="en-US">
                <a:solidFill>
                  <a:srgbClr val="36363D"/>
                </a:solidFill>
              </a:rPr>
              <a:t> growth</a:t>
            </a:r>
            <a:r>
              <a:rPr sz="4000" lang="en-US">
                <a:solidFill>
                  <a:srgbClr val="36363D"/>
                </a:solidFill>
              </a:rPr>
              <a:t> and</a:t>
            </a:r>
            <a:r>
              <a:rPr sz="4000" lang="en-US">
                <a:solidFill>
                  <a:srgbClr val="36363D"/>
                </a:solidFill>
              </a:rPr>
              <a:t> develop</a:t>
            </a:r>
            <a:r>
              <a:rPr sz="4000" lang="en-US">
                <a:solidFill>
                  <a:srgbClr val="36363D"/>
                </a:solidFill>
              </a:rPr>
              <a:t>ment</a:t>
            </a:r>
            <a:r>
              <a:rPr sz="4000" lang="en-US">
                <a:solidFill>
                  <a:srgbClr val="36363D"/>
                </a:solidFill>
              </a:rPr>
              <a:t>.</a:t>
            </a:r>
            <a:endParaRPr lang="en-US"/>
          </a:p>
          <a:p>
            <a:pPr algn="ctr"/>
            <a:r>
              <a:rPr sz="4000" lang="en-US">
                <a:solidFill>
                  <a:srgbClr val="BF0000"/>
                </a:solidFill>
              </a:rPr>
              <a:t>-</a:t>
            </a:r>
            <a:r>
              <a:rPr sz="4000" lang="en-US">
                <a:solidFill>
                  <a:srgbClr val="BF0000"/>
                </a:solidFill>
              </a:rPr>
              <a:t> </a:t>
            </a:r>
            <a:r>
              <a:rPr sz="4000" lang="en-US">
                <a:solidFill>
                  <a:srgbClr val="BF0000"/>
                </a:solidFill>
              </a:rPr>
              <a:t>W</a:t>
            </a:r>
            <a:r>
              <a:rPr sz="4000" lang="en-US">
                <a:solidFill>
                  <a:srgbClr val="BF0000"/>
                </a:solidFill>
              </a:rPr>
              <a:t>o</a:t>
            </a:r>
            <a:r>
              <a:rPr sz="4000" lang="en-US">
                <a:solidFill>
                  <a:srgbClr val="BF0000"/>
                </a:solidFill>
              </a:rPr>
              <a:t>r</a:t>
            </a:r>
            <a:r>
              <a:rPr sz="4000" lang="en-US">
                <a:solidFill>
                  <a:srgbClr val="BF0000"/>
                </a:solidFill>
              </a:rPr>
              <a:t>l</a:t>
            </a:r>
            <a:r>
              <a:rPr sz="4000" lang="en-US">
                <a:solidFill>
                  <a:srgbClr val="BF0000"/>
                </a:solidFill>
              </a:rPr>
              <a:t>d</a:t>
            </a:r>
            <a:r>
              <a:rPr sz="4000" lang="en-US">
                <a:solidFill>
                  <a:srgbClr val="BF0000"/>
                </a:solidFill>
              </a:rPr>
              <a:t> </a:t>
            </a:r>
            <a:r>
              <a:rPr sz="4000" lang="en-US">
                <a:solidFill>
                  <a:srgbClr val="BF0000"/>
                </a:solidFill>
              </a:rPr>
              <a:t>Bank</a:t>
            </a:r>
            <a:r>
              <a:rPr sz="4000" lang="en-US">
                <a:solidFill>
                  <a:srgbClr val="BF0000"/>
                </a:solidFill>
              </a:rPr>
              <a:t> </a:t>
            </a:r>
            <a:r>
              <a:rPr sz="4000" lang="en-US">
                <a:solidFill>
                  <a:srgbClr val="BF0000"/>
                </a:solidFill>
              </a:rPr>
              <a:t>i</a:t>
            </a:r>
            <a:r>
              <a:rPr sz="4000" lang="en-US">
                <a:solidFill>
                  <a:srgbClr val="BF0000"/>
                </a:solidFill>
              </a:rPr>
              <a:t>n</a:t>
            </a:r>
            <a:r>
              <a:rPr sz="4000" lang="en-US">
                <a:solidFill>
                  <a:srgbClr val="BF0000"/>
                </a:solidFill>
              </a:rPr>
              <a:t>s</a:t>
            </a:r>
            <a:r>
              <a:rPr sz="4000" lang="en-US">
                <a:solidFill>
                  <a:srgbClr val="BF0000"/>
                </a:solidFill>
              </a:rPr>
              <a:t>titute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type="ctrTitle"/>
          </p:nvPr>
        </p:nvSpPr>
        <p:spPr>
          <a:xfrm>
            <a:off x="685800" y="79718"/>
            <a:ext cx="7772400" cy="1513695"/>
          </a:xfrm>
        </p:spPr>
        <p:txBody>
          <a:bodyPr/>
          <a:p>
            <a:pPr algn="l"/>
            <a:r>
              <a:rPr lang="en-US">
                <a:solidFill>
                  <a:srgbClr val="BF0000"/>
                </a:solidFill>
              </a:rPr>
              <a:t>E</a:t>
            </a:r>
            <a:r>
              <a:rPr lang="en-US">
                <a:solidFill>
                  <a:srgbClr val="BF0000"/>
                </a:solidFill>
              </a:rPr>
              <a:t>x</a:t>
            </a:r>
            <a:r>
              <a:rPr lang="en-US">
                <a:solidFill>
                  <a:srgbClr val="BF0000"/>
                </a:solidFill>
              </a:rPr>
              <a:t>ample</a:t>
            </a:r>
            <a:endParaRPr lang="en-US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876258"/>
            <a:ext cx="9144000" cy="4476433"/>
          </a:xfrm>
          <a:prstGeom prst="rect"/>
        </p:spPr>
      </p:pic>
      <p:sp>
        <p:nvSpPr>
          <p:cNvPr id="1048593" name=""/>
          <p:cNvSpPr txBox="1"/>
          <p:nvPr/>
        </p:nvSpPr>
        <p:spPr>
          <a:xfrm>
            <a:off x="3896841" y="1365718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BF0000"/>
                </a:solidFill>
              </a:rPr>
              <a:t>1</a:t>
            </a:r>
            <a:r>
              <a:rPr sz="2800" lang="en-US">
                <a:solidFill>
                  <a:srgbClr val="BF0000"/>
                </a:solidFill>
              </a:rPr>
              <a:t>.</a:t>
            </a:r>
            <a:endParaRPr sz="2800" lang="en-US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2000" y="69174"/>
            <a:ext cx="8524874" cy="5741906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89000"/>
            <a:ext cx="9144000" cy="5079999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>
            <a:spLocks noGrp="1"/>
          </p:cNvSpPr>
          <p:nvPr>
            <p:ph type="subTitle" idx="1"/>
          </p:nvPr>
        </p:nvSpPr>
        <p:spPr>
          <a:xfrm>
            <a:off x="285502" y="17174"/>
            <a:ext cx="8501606" cy="6676021"/>
          </a:xfrm>
        </p:spPr>
        <p:txBody>
          <a:bodyPr>
            <a:normAutofit fontScale="97222"/>
          </a:bodyPr>
          <a:p>
            <a:pPr algn="l" indent="-342900" marL="342900">
              <a:buFont typeface="Arial"/>
              <a:buChar char="•"/>
            </a:pPr>
            <a:r>
              <a:rPr sz="3600" lang="en-US"/>
              <a:t>The</a:t>
            </a:r>
            <a:r>
              <a:rPr sz="3600" lang="en-US"/>
              <a:t> knowledge</a:t>
            </a:r>
            <a:r>
              <a:rPr sz="3600" lang="en-US"/>
              <a:t> economy</a:t>
            </a:r>
            <a:r>
              <a:rPr sz="3600" lang="en-US"/>
              <a:t> represent</a:t>
            </a:r>
            <a:r>
              <a:rPr sz="3600" lang="en-US"/>
              <a:t> a</a:t>
            </a:r>
            <a:r>
              <a:rPr sz="3600" lang="en-US"/>
              <a:t> </a:t>
            </a:r>
            <a:r>
              <a:rPr sz="3600" lang="en-US"/>
              <a:t>"</a:t>
            </a:r>
            <a:r>
              <a:rPr sz="3600" lang="en-US"/>
              <a:t>s</a:t>
            </a:r>
            <a:r>
              <a:rPr sz="3600" lang="en-US"/>
              <a:t>o</a:t>
            </a:r>
            <a:r>
              <a:rPr sz="3600" lang="en-US"/>
              <a:t>f</a:t>
            </a:r>
            <a:r>
              <a:rPr sz="3600" lang="en-US"/>
              <a:t>t</a:t>
            </a:r>
            <a:r>
              <a:rPr sz="3600" lang="en-US"/>
              <a:t> </a:t>
            </a:r>
            <a:r>
              <a:rPr sz="3600" lang="en-US"/>
              <a:t>d</a:t>
            </a:r>
            <a:r>
              <a:rPr sz="3600" lang="en-US"/>
              <a:t>i</a:t>
            </a:r>
            <a:r>
              <a:rPr sz="3600" lang="en-US"/>
              <a:t>s</a:t>
            </a:r>
            <a:r>
              <a:rPr sz="3600" lang="en-US"/>
              <a:t>c</a:t>
            </a:r>
            <a:r>
              <a:rPr sz="3600" lang="en-US"/>
              <a:t>o</a:t>
            </a:r>
            <a:r>
              <a:rPr sz="3600" lang="en-US"/>
              <a:t>n</a:t>
            </a:r>
            <a:r>
              <a:rPr sz="3600" lang="en-US"/>
              <a:t>t</a:t>
            </a:r>
            <a:r>
              <a:rPr sz="3600" lang="en-US"/>
              <a:t>i</a:t>
            </a:r>
            <a:r>
              <a:rPr sz="3600" lang="en-US"/>
              <a:t>n</a:t>
            </a:r>
            <a:r>
              <a:rPr sz="3600" lang="en-US"/>
              <a:t>u</a:t>
            </a:r>
            <a:r>
              <a:rPr sz="3600" lang="en-US"/>
              <a:t>i</a:t>
            </a:r>
            <a:r>
              <a:rPr sz="3600" lang="en-US"/>
              <a:t>t</a:t>
            </a:r>
            <a:r>
              <a:rPr sz="3600" lang="en-US"/>
              <a:t>y</a:t>
            </a:r>
            <a:r>
              <a:rPr sz="3600" lang="en-US"/>
              <a:t> </a:t>
            </a:r>
            <a:r>
              <a:rPr sz="3600" lang="en-US"/>
              <a:t>"</a:t>
            </a:r>
            <a:r>
              <a:rPr sz="3600" lang="en-US"/>
              <a:t> </a:t>
            </a:r>
            <a:r>
              <a:rPr sz="3600" lang="en-US"/>
              <a:t>f</a:t>
            </a:r>
            <a:r>
              <a:rPr sz="3600" lang="en-US"/>
              <a:t>r</a:t>
            </a:r>
            <a:r>
              <a:rPr sz="3600" lang="en-US"/>
              <a:t>om</a:t>
            </a:r>
            <a:r>
              <a:rPr sz="3600" lang="en-US"/>
              <a:t> </a:t>
            </a:r>
            <a:r>
              <a:rPr sz="3600" lang="en-US"/>
              <a:t>p</a:t>
            </a:r>
            <a:r>
              <a:rPr sz="3600" lang="en-US"/>
              <a:t>a</a:t>
            </a:r>
            <a:r>
              <a:rPr sz="3600" lang="en-US"/>
              <a:t>s</a:t>
            </a:r>
            <a:r>
              <a:rPr sz="3600" lang="en-US"/>
              <a:t>t</a:t>
            </a:r>
            <a:r>
              <a:rPr sz="3600" lang="en-US"/>
              <a:t> </a:t>
            </a:r>
            <a:r>
              <a:rPr sz="3600" lang="en-US"/>
              <a:t>-</a:t>
            </a:r>
            <a:r>
              <a:rPr sz="3600" lang="en-US"/>
              <a:t> </a:t>
            </a:r>
            <a:r>
              <a:rPr sz="3600" lang="en-US"/>
              <a:t>i</a:t>
            </a:r>
            <a:r>
              <a:rPr sz="3600" lang="en-US"/>
              <a:t>t</a:t>
            </a:r>
            <a:r>
              <a:rPr sz="3600" lang="en-US"/>
              <a:t> </a:t>
            </a:r>
            <a:r>
              <a:rPr sz="3600" lang="en-US"/>
              <a:t>is</a:t>
            </a:r>
            <a:r>
              <a:rPr sz="3600" lang="en-US"/>
              <a:t> </a:t>
            </a:r>
            <a:r>
              <a:rPr sz="3600" lang="en-US"/>
              <a:t>not</a:t>
            </a:r>
            <a:r>
              <a:rPr sz="3600" lang="en-US"/>
              <a:t> a</a:t>
            </a:r>
            <a:r>
              <a:rPr sz="3600" lang="en-US"/>
              <a:t> </a:t>
            </a:r>
            <a:r>
              <a:rPr sz="3600" lang="en-US"/>
              <a:t>"</a:t>
            </a:r>
            <a:r>
              <a:rPr sz="3600" lang="en-US"/>
              <a:t>n</a:t>
            </a:r>
            <a:r>
              <a:rPr sz="3600" lang="en-US"/>
              <a:t>e</a:t>
            </a:r>
            <a:r>
              <a:rPr sz="3600" lang="en-US"/>
              <a:t>w</a:t>
            </a:r>
            <a:r>
              <a:rPr sz="3600" lang="en-US"/>
              <a:t>"</a:t>
            </a:r>
            <a:r>
              <a:rPr sz="3600" lang="en-US"/>
              <a:t> </a:t>
            </a:r>
            <a:r>
              <a:rPr sz="3600" lang="en-US"/>
              <a:t>e</a:t>
            </a:r>
            <a:r>
              <a:rPr sz="3600" lang="en-US"/>
              <a:t>c</a:t>
            </a:r>
            <a:r>
              <a:rPr sz="3600" lang="en-US"/>
              <a:t>onomy</a:t>
            </a:r>
            <a:r>
              <a:rPr sz="3600" lang="en-US"/>
              <a:t> operating</a:t>
            </a:r>
            <a:r>
              <a:rPr sz="3600" lang="en-US"/>
              <a:t> to</a:t>
            </a:r>
            <a:r>
              <a:rPr sz="3600" lang="en-US"/>
              <a:t> one</a:t>
            </a:r>
            <a:r>
              <a:rPr sz="3600" lang="en-US"/>
              <a:t> new set</a:t>
            </a:r>
            <a:r>
              <a:rPr sz="3600" lang="en-US"/>
              <a:t> of</a:t>
            </a:r>
            <a:r>
              <a:rPr sz="3600" lang="en-US"/>
              <a:t> economic law</a:t>
            </a:r>
            <a:r>
              <a:rPr sz="3600" lang="en-US"/>
              <a:t>.</a:t>
            </a:r>
            <a:endParaRPr lang="en-US"/>
          </a:p>
          <a:p>
            <a:pPr algn="l" indent="-342900" marL="342900">
              <a:buFont typeface="Arial"/>
              <a:buChar char="•"/>
            </a:pPr>
            <a:r>
              <a:rPr sz="3600" lang="en-US"/>
              <a:t>The knowledge</a:t>
            </a:r>
            <a:r>
              <a:rPr sz="3600" lang="en-US"/>
              <a:t> economy</a:t>
            </a:r>
            <a:r>
              <a:rPr sz="3600" lang="en-US"/>
              <a:t> is</a:t>
            </a:r>
            <a:r>
              <a:rPr sz="3600" lang="en-US"/>
              <a:t> present</a:t>
            </a:r>
            <a:r>
              <a:rPr sz="3600" lang="en-US"/>
              <a:t> in</a:t>
            </a:r>
            <a:r>
              <a:rPr sz="3600" lang="en-US"/>
              <a:t> all</a:t>
            </a:r>
            <a:r>
              <a:rPr sz="3600" lang="en-US"/>
              <a:t> sectors</a:t>
            </a:r>
            <a:r>
              <a:rPr sz="3600" lang="en-US"/>
              <a:t> of</a:t>
            </a:r>
            <a:r>
              <a:rPr sz="3600" lang="en-US"/>
              <a:t> economy</a:t>
            </a:r>
            <a:r>
              <a:rPr sz="3600" lang="en-US"/>
              <a:t>,</a:t>
            </a:r>
            <a:r>
              <a:rPr sz="3600" lang="en-US"/>
              <a:t> not</a:t>
            </a:r>
            <a:r>
              <a:rPr sz="3600" lang="en-US"/>
              <a:t> just</a:t>
            </a:r>
            <a:r>
              <a:rPr sz="3600" lang="en-US"/>
              <a:t> in the</a:t>
            </a:r>
            <a:r>
              <a:rPr sz="3600" lang="en-US"/>
              <a:t> knowledge</a:t>
            </a:r>
            <a:r>
              <a:rPr sz="3600" lang="en-US"/>
              <a:t> incentive</a:t>
            </a:r>
            <a:r>
              <a:rPr sz="3600" lang="en-US"/>
              <a:t> industry</a:t>
            </a:r>
            <a:r>
              <a:rPr sz="3600" lang="en-US"/>
              <a:t>.</a:t>
            </a:r>
            <a:endParaRPr lang="en-US"/>
          </a:p>
          <a:p>
            <a:pPr algn="l" indent="-342900" marL="342900">
              <a:buFont typeface="Arial"/>
              <a:buChar char="•"/>
            </a:pPr>
            <a:r>
              <a:rPr sz="3600" lang="en-US"/>
              <a:t>The</a:t>
            </a:r>
            <a:r>
              <a:rPr sz="3600" lang="en-US"/>
              <a:t> knowledge</a:t>
            </a:r>
            <a:r>
              <a:rPr sz="3600" lang="en-US"/>
              <a:t> economy</a:t>
            </a:r>
            <a:r>
              <a:rPr sz="3600" lang="en-US"/>
              <a:t> has</a:t>
            </a:r>
            <a:r>
              <a:rPr sz="3600" lang="en-US"/>
              <a:t> a</a:t>
            </a:r>
            <a:r>
              <a:rPr sz="3600" lang="en-US"/>
              <a:t> high</a:t>
            </a:r>
            <a:r>
              <a:rPr sz="3600" lang="en-US"/>
              <a:t> and</a:t>
            </a:r>
            <a:r>
              <a:rPr sz="3600" lang="en-US"/>
              <a:t> growing</a:t>
            </a:r>
            <a:r>
              <a:rPr sz="3600" lang="en-US"/>
              <a:t> in</a:t>
            </a:r>
            <a:r>
              <a:rPr sz="3600" lang="en-US"/>
              <a:t>t</a:t>
            </a:r>
            <a:r>
              <a:rPr sz="3600" lang="en-US"/>
              <a:t>e</a:t>
            </a:r>
            <a:r>
              <a:rPr sz="3600" lang="en-US"/>
              <a:t>n</a:t>
            </a:r>
            <a:r>
              <a:rPr sz="3600" lang="en-US"/>
              <a:t>s</a:t>
            </a:r>
            <a:r>
              <a:rPr sz="3600" lang="en-US"/>
              <a:t>i</a:t>
            </a:r>
            <a:r>
              <a:rPr sz="3600" lang="en-US"/>
              <a:t>ty</a:t>
            </a:r>
            <a:r>
              <a:rPr sz="3600" lang="en-US"/>
              <a:t> of</a:t>
            </a:r>
            <a:r>
              <a:rPr sz="3600" lang="en-US"/>
              <a:t> I</a:t>
            </a:r>
            <a:r>
              <a:rPr sz="3600" lang="en-US"/>
              <a:t>C</a:t>
            </a:r>
            <a:r>
              <a:rPr sz="3600" lang="en-US"/>
              <a:t>T</a:t>
            </a:r>
            <a:r>
              <a:rPr sz="3600" lang="en-US"/>
              <a:t> </a:t>
            </a:r>
            <a:r>
              <a:rPr sz="3600" lang="en-US"/>
              <a:t>u</a:t>
            </a:r>
            <a:r>
              <a:rPr sz="3600" lang="en-US"/>
              <a:t>s</a:t>
            </a:r>
            <a:r>
              <a:rPr sz="3600" lang="en-US"/>
              <a:t>a</a:t>
            </a:r>
            <a:r>
              <a:rPr sz="3600" lang="en-US"/>
              <a:t>ge</a:t>
            </a:r>
            <a:r>
              <a:rPr sz="3600" lang="en-US"/>
              <a:t> </a:t>
            </a:r>
            <a:r>
              <a:rPr sz="3600" lang="en-US"/>
              <a:t>buy well-educated knowledge worker</a:t>
            </a:r>
            <a:r>
              <a:rPr sz="3600" lang="en-US"/>
              <a:t>.</a:t>
            </a:r>
            <a:endParaRPr lang="en-US"/>
          </a:p>
          <a:p>
            <a:pPr algn="l" indent="-342900" marL="342900">
              <a:buFont typeface="Arial"/>
              <a:buChar char="•"/>
            </a:pPr>
            <a:r>
              <a:rPr sz="3600" lang="en-US"/>
              <a:t>A</a:t>
            </a:r>
            <a:r>
              <a:rPr sz="3600" lang="en-US"/>
              <a:t> growing</a:t>
            </a:r>
            <a:r>
              <a:rPr sz="3600" lang="en-US"/>
              <a:t> share</a:t>
            </a:r>
            <a:r>
              <a:rPr sz="3600" lang="en-US"/>
              <a:t> of</a:t>
            </a:r>
            <a:r>
              <a:rPr sz="3600" lang="en-US"/>
              <a:t> GDP</a:t>
            </a:r>
            <a:r>
              <a:rPr sz="3600" lang="en-US"/>
              <a:t> devoted</a:t>
            </a:r>
            <a:r>
              <a:rPr sz="3600" lang="en-US"/>
              <a:t> to</a:t>
            </a:r>
            <a:r>
              <a:rPr sz="3600" lang="en-US"/>
              <a:t> knowledge</a:t>
            </a:r>
            <a:r>
              <a:rPr sz="3600" lang="en-US"/>
              <a:t> in</a:t>
            </a:r>
            <a:r>
              <a:rPr sz="3600" lang="en-US"/>
              <a:t>t</a:t>
            </a:r>
            <a:r>
              <a:rPr sz="3600" lang="en-US"/>
              <a:t>a</a:t>
            </a:r>
            <a:r>
              <a:rPr sz="3600" lang="en-US"/>
              <a:t>n</a:t>
            </a:r>
            <a:r>
              <a:rPr sz="3600" lang="en-US"/>
              <a:t>g</a:t>
            </a:r>
            <a:r>
              <a:rPr sz="3600" lang="en-US"/>
              <a:t>i</a:t>
            </a:r>
            <a:r>
              <a:rPr sz="3600" lang="en-US"/>
              <a:t>b</a:t>
            </a:r>
            <a:r>
              <a:rPr sz="3600" lang="en-US"/>
              <a:t>l</a:t>
            </a:r>
            <a:r>
              <a:rPr sz="3600" lang="en-US"/>
              <a:t>e</a:t>
            </a:r>
            <a:r>
              <a:rPr sz="3600" lang="en-US"/>
              <a:t>s</a:t>
            </a:r>
            <a:r>
              <a:rPr sz="3600" lang="en-US"/>
              <a:t> </a:t>
            </a:r>
            <a:r>
              <a:rPr sz="3600" lang="en-US"/>
              <a:t>compared</a:t>
            </a:r>
            <a:r>
              <a:rPr sz="3600" lang="en-US"/>
              <a:t> with</a:t>
            </a:r>
            <a:r>
              <a:rPr sz="3600" lang="en-US"/>
              <a:t> the</a:t>
            </a:r>
            <a:r>
              <a:rPr sz="3600" lang="en-US"/>
              <a:t> physical</a:t>
            </a:r>
            <a:r>
              <a:rPr sz="3600" lang="en-US"/>
              <a:t> capital</a:t>
            </a:r>
            <a:r>
              <a:rPr sz="360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subTitle" idx="1"/>
          </p:nvPr>
        </p:nvSpPr>
        <p:spPr>
          <a:xfrm>
            <a:off x="635241" y="323259"/>
            <a:ext cx="7900770" cy="6311336"/>
          </a:xfrm>
        </p:spPr>
        <p:txBody>
          <a:bodyPr/>
          <a:p>
            <a:pPr algn="l" indent="-342900" marL="342900">
              <a:buFont typeface="Arial"/>
              <a:buChar char="•"/>
            </a:pPr>
            <a:r>
              <a:rPr sz="3600" lang="en-US"/>
              <a:t>The</a:t>
            </a:r>
            <a:r>
              <a:rPr sz="3600" lang="en-US"/>
              <a:t> knowledge</a:t>
            </a:r>
            <a:r>
              <a:rPr sz="3600" lang="en-US"/>
              <a:t> economy</a:t>
            </a:r>
            <a:r>
              <a:rPr sz="3600" lang="en-US"/>
              <a:t> consists of</a:t>
            </a:r>
            <a:r>
              <a:rPr sz="3600" lang="en-US"/>
              <a:t> innovating,</a:t>
            </a:r>
            <a:r>
              <a:rPr sz="3600" lang="en-US"/>
              <a:t> organizations</a:t>
            </a:r>
            <a:r>
              <a:rPr sz="3600" lang="en-US"/>
              <a:t> using</a:t>
            </a:r>
            <a:r>
              <a:rPr sz="3600" lang="en-US"/>
              <a:t> new</a:t>
            </a:r>
            <a:r>
              <a:rPr sz="3600" lang="en-US"/>
              <a:t> technologies</a:t>
            </a:r>
            <a:r>
              <a:rPr sz="3600" lang="en-US"/>
              <a:t> to</a:t>
            </a:r>
            <a:r>
              <a:rPr sz="3600" lang="en-US"/>
              <a:t> introduce</a:t>
            </a:r>
            <a:r>
              <a:rPr sz="3600" lang="en-US"/>
              <a:t> process,</a:t>
            </a:r>
            <a:r>
              <a:rPr sz="3600" lang="en-US"/>
              <a:t> organizational</a:t>
            </a:r>
            <a:r>
              <a:rPr sz="3600" lang="en-US"/>
              <a:t> and</a:t>
            </a:r>
            <a:r>
              <a:rPr sz="3600" lang="en-US"/>
              <a:t> </a:t>
            </a:r>
            <a:r>
              <a:rPr sz="3600" lang="en-US"/>
              <a:t>presentational</a:t>
            </a:r>
            <a:r>
              <a:rPr sz="3600" lang="en-US"/>
              <a:t> innovations</a:t>
            </a:r>
            <a:r>
              <a:rPr sz="3600" lang="en-US"/>
              <a:t>.</a:t>
            </a:r>
            <a:endParaRPr lang="en-US"/>
          </a:p>
          <a:p>
            <a:pPr algn="l" indent="-342900" marL="342900">
              <a:buFont typeface="Arial"/>
              <a:buChar char="•"/>
            </a:pPr>
            <a:r>
              <a:rPr sz="3600" lang="en-US"/>
              <a:t>Knowledge</a:t>
            </a:r>
            <a:r>
              <a:rPr sz="3600" lang="en-US"/>
              <a:t> economy</a:t>
            </a:r>
            <a:r>
              <a:rPr sz="3600" lang="en-US"/>
              <a:t> organizations</a:t>
            </a:r>
            <a:r>
              <a:rPr sz="3600" lang="en-US"/>
              <a:t> </a:t>
            </a:r>
            <a:r>
              <a:rPr sz="3600" lang="en-US"/>
              <a:t>reorganize</a:t>
            </a:r>
            <a:r>
              <a:rPr sz="3600" lang="en-US"/>
              <a:t> work</a:t>
            </a:r>
            <a:r>
              <a:rPr sz="3600" lang="en-US"/>
              <a:t> to</a:t>
            </a:r>
            <a:r>
              <a:rPr sz="3600" lang="en-US"/>
              <a:t> allow</a:t>
            </a:r>
            <a:r>
              <a:rPr sz="3600" lang="en-US"/>
              <a:t> them</a:t>
            </a:r>
            <a:r>
              <a:rPr sz="3600" lang="en-US"/>
              <a:t> to</a:t>
            </a:r>
            <a:r>
              <a:rPr sz="3600" lang="en-US"/>
              <a:t> handle,</a:t>
            </a:r>
            <a:r>
              <a:rPr sz="3600" lang="en-US"/>
              <a:t> store</a:t>
            </a:r>
            <a:r>
              <a:rPr sz="3600" lang="en-US"/>
              <a:t> and</a:t>
            </a:r>
            <a:r>
              <a:rPr sz="3600" lang="en-US"/>
              <a:t> share information</a:t>
            </a:r>
            <a:r>
              <a:rPr sz="3600" lang="en-US"/>
              <a:t> through</a:t>
            </a:r>
            <a:r>
              <a:rPr sz="3600" lang="en-US"/>
              <a:t> knowledge</a:t>
            </a:r>
            <a:r>
              <a:rPr sz="3600" lang="en-US"/>
              <a:t> management</a:t>
            </a:r>
            <a:r>
              <a:rPr sz="3600" lang="en-US"/>
              <a:t> practices</a:t>
            </a:r>
            <a:r>
              <a:rPr sz="3600" lang="en-US"/>
              <a:t>.</a:t>
            </a:r>
            <a:endParaRPr lang="en-US"/>
          </a:p>
          <a:p>
            <a:pPr algn="l" indent="-342900" marL="342900">
              <a:buFont typeface="Arial"/>
              <a:buChar char="•"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55863" y="324000"/>
            <a:ext cx="8832273" cy="6384629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43550" y="0"/>
            <a:ext cx="8171056" cy="6796654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19545" y="701386"/>
            <a:ext cx="8104909" cy="5455227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01386" y="103909"/>
            <a:ext cx="7741227" cy="6650182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3790373"/>
          </a:xfrm>
        </p:spPr>
        <p:txBody>
          <a:bodyPr/>
          <a:p>
            <a:r>
              <a:rPr lang="en-US">
                <a:solidFill>
                  <a:srgbClr val="BF0000"/>
                </a:solidFill>
              </a:rPr>
              <a:t>M</a:t>
            </a:r>
            <a:r>
              <a:rPr lang="en-US">
                <a:solidFill>
                  <a:srgbClr val="BF0000"/>
                </a:solidFill>
              </a:rPr>
              <a:t>a</a:t>
            </a:r>
            <a:r>
              <a:rPr lang="en-US">
                <a:solidFill>
                  <a:srgbClr val="BF0000"/>
                </a:solidFill>
              </a:rPr>
              <a:t>i</a:t>
            </a:r>
            <a:r>
              <a:rPr lang="en-US">
                <a:solidFill>
                  <a:srgbClr val="BF0000"/>
                </a:solidFill>
              </a:rPr>
              <a:t>n</a:t>
            </a:r>
            <a:r>
              <a:rPr lang="en-US">
                <a:solidFill>
                  <a:srgbClr val="BF0000"/>
                </a:solidFill>
              </a:rPr>
              <a:t> </a:t>
            </a:r>
            <a:r>
              <a:rPr lang="en-US">
                <a:solidFill>
                  <a:srgbClr val="BF0000"/>
                </a:solidFill>
              </a:rPr>
              <a:t>issues</a:t>
            </a:r>
            <a:r>
              <a:rPr lang="en-US">
                <a:solidFill>
                  <a:srgbClr val="BF0000"/>
                </a:solidFill>
              </a:rPr>
              <a:t> </a:t>
            </a:r>
            <a:r>
              <a:rPr lang="en-US">
                <a:solidFill>
                  <a:srgbClr val="BF0000"/>
                </a:solidFill>
              </a:rPr>
              <a:t>o</a:t>
            </a:r>
            <a:r>
              <a:rPr lang="en-US">
                <a:solidFill>
                  <a:srgbClr val="BF0000"/>
                </a:solidFill>
              </a:rPr>
              <a:t>f</a:t>
            </a:r>
            <a:r>
              <a:rPr lang="en-US">
                <a:solidFill>
                  <a:srgbClr val="BF0000"/>
                </a:solidFill>
              </a:rPr>
              <a:t> </a:t>
            </a:r>
            <a:r>
              <a:rPr lang="en-US">
                <a:solidFill>
                  <a:srgbClr val="BF0000"/>
                </a:solidFill>
              </a:rPr>
              <a:t>building</a:t>
            </a:r>
            <a:r>
              <a:rPr lang="en-US">
                <a:solidFill>
                  <a:srgbClr val="BF0000"/>
                </a:solidFill>
              </a:rPr>
              <a:t> </a:t>
            </a:r>
            <a:r>
              <a:rPr lang="en-US">
                <a:solidFill>
                  <a:srgbClr val="BF0000"/>
                </a:solidFill>
              </a:rPr>
              <a:t>k</a:t>
            </a:r>
            <a:r>
              <a:rPr lang="en-US">
                <a:solidFill>
                  <a:srgbClr val="BF0000"/>
                </a:solidFill>
              </a:rPr>
              <a:t>n</a:t>
            </a:r>
            <a:r>
              <a:rPr lang="en-US">
                <a:solidFill>
                  <a:srgbClr val="BF0000"/>
                </a:solidFill>
              </a:rPr>
              <a:t>owledge</a:t>
            </a:r>
            <a:r>
              <a:rPr lang="en-US">
                <a:solidFill>
                  <a:srgbClr val="BF0000"/>
                </a:solidFill>
              </a:rPr>
              <a:t> </a:t>
            </a:r>
            <a:r>
              <a:rPr lang="en-US">
                <a:solidFill>
                  <a:srgbClr val="BF0000"/>
                </a:solidFill>
              </a:rPr>
              <a:t>economy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>
            <a:spLocks noGrp="1"/>
          </p:cNvSpPr>
          <p:nvPr>
            <p:ph type="subTitle" idx="1"/>
          </p:nvPr>
        </p:nvSpPr>
        <p:spPr>
          <a:xfrm>
            <a:off x="547949" y="432810"/>
            <a:ext cx="8171502" cy="6129502"/>
          </a:xfrm>
        </p:spPr>
        <p:txBody>
          <a:bodyPr>
            <a:normAutofit fontScale="91667" lnSpcReduction="20000"/>
          </a:bodyPr>
          <a:p>
            <a:pPr algn="l" indent="-457200" marL="457200">
              <a:buFont typeface="+mj-lt"/>
              <a:buAutoNum type="arabicPeriod" startAt="1"/>
            </a:pPr>
            <a:r>
              <a:rPr sz="4800" lang="en-US">
                <a:solidFill>
                  <a:srgbClr val="02A5E3"/>
                </a:solidFill>
              </a:rPr>
              <a:t>I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v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tment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c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m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k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technology</a:t>
            </a:r>
            <a:r>
              <a:rPr sz="4800" lang="en-US">
                <a:solidFill>
                  <a:srgbClr val="02A5E3"/>
                </a:solidFill>
              </a:rPr>
              <a:t> more</a:t>
            </a:r>
            <a:r>
              <a:rPr sz="4800" lang="en-US">
                <a:solidFill>
                  <a:srgbClr val="02A5E3"/>
                </a:solidFill>
              </a:rPr>
              <a:t> valuable,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b</a:t>
            </a:r>
            <a:r>
              <a:rPr sz="4800" lang="en-US">
                <a:solidFill>
                  <a:srgbClr val="02A5E3"/>
                </a:solidFill>
              </a:rPr>
              <a:t>u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this can lead</a:t>
            </a:r>
            <a:r>
              <a:rPr sz="4800" lang="en-US">
                <a:solidFill>
                  <a:srgbClr val="02A5E3"/>
                </a:solidFill>
              </a:rPr>
              <a:t> to</a:t>
            </a:r>
            <a:r>
              <a:rPr sz="4800" lang="en-US">
                <a:solidFill>
                  <a:srgbClr val="02A5E3"/>
                </a:solidFill>
              </a:rPr>
              <a:t> sustain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GDP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growth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only</a:t>
            </a:r>
            <a:r>
              <a:rPr sz="4800" lang="en-US">
                <a:solidFill>
                  <a:srgbClr val="02A5E3"/>
                </a:solidFill>
              </a:rPr>
              <a:t> if the company have sufficient human capital</a:t>
            </a:r>
            <a:r>
              <a:rPr sz="4800" lang="en-US">
                <a:solidFill>
                  <a:srgbClr val="02A5E3"/>
                </a:solidFill>
              </a:rPr>
              <a:t>.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This mean</a:t>
            </a:r>
            <a:r>
              <a:rPr sz="4800" lang="en-US">
                <a:solidFill>
                  <a:srgbClr val="02A5E3"/>
                </a:solidFill>
              </a:rPr>
              <a:t> that</a:t>
            </a:r>
            <a:r>
              <a:rPr sz="4800" lang="en-US">
                <a:solidFill>
                  <a:srgbClr val="02A5E3"/>
                </a:solidFill>
              </a:rPr>
              <a:t> formal</a:t>
            </a:r>
            <a:r>
              <a:rPr sz="4800" lang="en-US">
                <a:solidFill>
                  <a:srgbClr val="02A5E3"/>
                </a:solidFill>
              </a:rPr>
              <a:t> education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r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ining</a:t>
            </a:r>
            <a:r>
              <a:rPr sz="4800" lang="en-US">
                <a:solidFill>
                  <a:srgbClr val="02A5E3"/>
                </a:solidFill>
              </a:rPr>
              <a:t> and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o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-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h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j</a:t>
            </a:r>
            <a:r>
              <a:rPr sz="4800" lang="en-US">
                <a:solidFill>
                  <a:srgbClr val="02A5E3"/>
                </a:solidFill>
              </a:rPr>
              <a:t>o</a:t>
            </a:r>
            <a:r>
              <a:rPr sz="4800" lang="en-US">
                <a:solidFill>
                  <a:srgbClr val="02A5E3"/>
                </a:solidFill>
              </a:rPr>
              <a:t>b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learnings are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ential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for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o</a:t>
            </a:r>
            <a:r>
              <a:rPr sz="4800" lang="en-US">
                <a:solidFill>
                  <a:srgbClr val="02A5E3"/>
                </a:solidFill>
              </a:rPr>
              <a:t>b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ining</a:t>
            </a:r>
            <a:r>
              <a:rPr sz="4800" lang="en-US">
                <a:solidFill>
                  <a:srgbClr val="02A5E3"/>
                </a:solidFill>
              </a:rPr>
              <a:t> s</a:t>
            </a:r>
            <a:r>
              <a:rPr sz="4800" lang="en-US">
                <a:solidFill>
                  <a:srgbClr val="02A5E3"/>
                </a:solidFill>
              </a:rPr>
              <a:t>k</a:t>
            </a:r>
            <a:r>
              <a:rPr sz="4800" lang="en-US">
                <a:solidFill>
                  <a:srgbClr val="02A5E3"/>
                </a:solidFill>
              </a:rPr>
              <a:t>i</a:t>
            </a:r>
            <a:r>
              <a:rPr sz="4800" lang="en-US">
                <a:solidFill>
                  <a:srgbClr val="02A5E3"/>
                </a:solidFill>
              </a:rPr>
              <a:t>l</a:t>
            </a:r>
            <a:r>
              <a:rPr sz="4800" lang="en-US">
                <a:solidFill>
                  <a:srgbClr val="02A5E3"/>
                </a:solidFill>
              </a:rPr>
              <a:t>l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workforce and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m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gement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nd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h</a:t>
            </a:r>
            <a:r>
              <a:rPr sz="4800" lang="en-US">
                <a:solidFill>
                  <a:srgbClr val="02A5E3"/>
                </a:solidFill>
              </a:rPr>
              <a:t>u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d</a:t>
            </a:r>
            <a:r>
              <a:rPr sz="4800" lang="en-US">
                <a:solidFill>
                  <a:srgbClr val="02A5E3"/>
                </a:solidFill>
              </a:rPr>
              <a:t>v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c</a:t>
            </a:r>
            <a:r>
              <a:rPr sz="4800" lang="en-US">
                <a:solidFill>
                  <a:srgbClr val="02A5E3"/>
                </a:solidFill>
              </a:rPr>
              <a:t>i</a:t>
            </a:r>
            <a:r>
              <a:rPr sz="4800" lang="en-US">
                <a:solidFill>
                  <a:srgbClr val="02A5E3"/>
                </a:solidFill>
              </a:rPr>
              <a:t>ng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t</a:t>
            </a:r>
            <a:r>
              <a:rPr sz="4800" lang="en-US">
                <a:solidFill>
                  <a:srgbClr val="02A5E3"/>
                </a:solidFill>
              </a:rPr>
              <a:t>he</a:t>
            </a:r>
            <a:r>
              <a:rPr sz="4800" lang="en-US">
                <a:solidFill>
                  <a:srgbClr val="02A5E3"/>
                </a:solidFill>
              </a:rPr>
              <a:t> economy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n</a:t>
            </a:r>
            <a:r>
              <a:rPr sz="4800" lang="en-US">
                <a:solidFill>
                  <a:srgbClr val="02A5E3"/>
                </a:solidFill>
              </a:rPr>
              <a:t>d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a</a:t>
            </a:r>
            <a:r>
              <a:rPr sz="4800" lang="en-US">
                <a:solidFill>
                  <a:srgbClr val="02A5E3"/>
                </a:solidFill>
              </a:rPr>
              <a:t>c</a:t>
            </a:r>
            <a:r>
              <a:rPr sz="4800" lang="en-US">
                <a:solidFill>
                  <a:srgbClr val="02A5E3"/>
                </a:solidFill>
              </a:rPr>
              <a:t>h</a:t>
            </a:r>
            <a:r>
              <a:rPr sz="4800" lang="en-US">
                <a:solidFill>
                  <a:srgbClr val="02A5E3"/>
                </a:solidFill>
              </a:rPr>
              <a:t>i</a:t>
            </a:r>
            <a:r>
              <a:rPr sz="4800" lang="en-US">
                <a:solidFill>
                  <a:srgbClr val="02A5E3"/>
                </a:solidFill>
              </a:rPr>
              <a:t>e</a:t>
            </a:r>
            <a:r>
              <a:rPr sz="4800" lang="en-US">
                <a:solidFill>
                  <a:srgbClr val="02A5E3"/>
                </a:solidFill>
              </a:rPr>
              <a:t>v</a:t>
            </a:r>
            <a:r>
              <a:rPr sz="4800" lang="en-US">
                <a:solidFill>
                  <a:srgbClr val="02A5E3"/>
                </a:solidFill>
              </a:rPr>
              <a:t>i</a:t>
            </a:r>
            <a:r>
              <a:rPr sz="4800" lang="en-US">
                <a:solidFill>
                  <a:srgbClr val="02A5E3"/>
                </a:solidFill>
              </a:rPr>
              <a:t>ng</a:t>
            </a:r>
            <a:r>
              <a:rPr sz="4800" lang="en-US">
                <a:solidFill>
                  <a:srgbClr val="02A5E3"/>
                </a:solidFill>
              </a:rPr>
              <a:t> </a:t>
            </a:r>
            <a:r>
              <a:rPr sz="4800" lang="en-US">
                <a:solidFill>
                  <a:srgbClr val="02A5E3"/>
                </a:solidFill>
              </a:rPr>
              <a:t>p</a:t>
            </a:r>
            <a:r>
              <a:rPr sz="4800" lang="en-US">
                <a:solidFill>
                  <a:srgbClr val="02A5E3"/>
                </a:solidFill>
              </a:rPr>
              <a:t>r</a:t>
            </a:r>
            <a:r>
              <a:rPr sz="4800" lang="en-US">
                <a:solidFill>
                  <a:srgbClr val="02A5E3"/>
                </a:solidFill>
              </a:rPr>
              <a:t>o</a:t>
            </a:r>
            <a:r>
              <a:rPr sz="4800" lang="en-US">
                <a:solidFill>
                  <a:srgbClr val="02A5E3"/>
                </a:solidFill>
              </a:rPr>
              <a:t>s</a:t>
            </a:r>
            <a:r>
              <a:rPr sz="4800" lang="en-US">
                <a:solidFill>
                  <a:srgbClr val="02A5E3"/>
                </a:solidFill>
              </a:rPr>
              <a:t>perity</a:t>
            </a:r>
            <a:r>
              <a:rPr sz="4800" lang="en-US">
                <a:solidFill>
                  <a:srgbClr val="02A5E3"/>
                </a:solidFill>
              </a:rPr>
              <a:t>.</a:t>
            </a:r>
            <a:r>
              <a:rPr sz="4800" lang="en-US">
                <a:solidFill>
                  <a:srgbClr val="02A5E3"/>
                </a:solidFill>
              </a:rPr>
              <a:t>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type="subTitle" idx="1"/>
          </p:nvPr>
        </p:nvSpPr>
        <p:spPr>
          <a:xfrm>
            <a:off x="604392" y="426562"/>
            <a:ext cx="8078741" cy="6164514"/>
          </a:xfrm>
        </p:spPr>
        <p:txBody>
          <a:bodyPr>
            <a:normAutofit/>
          </a:bodyPr>
          <a:p>
            <a:pPr algn="l" indent="0" marL="0">
              <a:buNone/>
            </a:pPr>
            <a:r>
              <a:rPr sz="4000" lang="en-US">
                <a:solidFill>
                  <a:srgbClr val="02A5E3"/>
                </a:solidFill>
              </a:rPr>
              <a:t>2</a:t>
            </a:r>
            <a:r>
              <a:rPr sz="4000" lang="en-US">
                <a:solidFill>
                  <a:srgbClr val="02A5E3"/>
                </a:solidFill>
              </a:rPr>
              <a:t>.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Lifelong</a:t>
            </a:r>
            <a:r>
              <a:rPr sz="4000" lang="en-US">
                <a:solidFill>
                  <a:srgbClr val="02A5E3"/>
                </a:solidFill>
              </a:rPr>
              <a:t> learning</a:t>
            </a:r>
            <a:r>
              <a:rPr sz="4000" lang="en-US">
                <a:solidFill>
                  <a:srgbClr val="02A5E3"/>
                </a:solidFill>
              </a:rPr>
              <a:t> is</a:t>
            </a:r>
            <a:r>
              <a:rPr sz="4000" lang="en-US">
                <a:solidFill>
                  <a:srgbClr val="02A5E3"/>
                </a:solidFill>
              </a:rPr>
              <a:t> also</a:t>
            </a:r>
            <a:r>
              <a:rPr sz="4000" lang="en-US">
                <a:solidFill>
                  <a:srgbClr val="02A5E3"/>
                </a:solidFill>
              </a:rPr>
              <a:t> important</a:t>
            </a:r>
            <a:r>
              <a:rPr sz="4000" lang="en-US">
                <a:solidFill>
                  <a:srgbClr val="02A5E3"/>
                </a:solidFill>
              </a:rPr>
              <a:t> for</a:t>
            </a:r>
            <a:r>
              <a:rPr sz="4000" lang="en-US">
                <a:solidFill>
                  <a:srgbClr val="02A5E3"/>
                </a:solidFill>
              </a:rPr>
              <a:t> advancing</a:t>
            </a:r>
            <a:r>
              <a:rPr sz="4000" lang="en-US">
                <a:solidFill>
                  <a:srgbClr val="02A5E3"/>
                </a:solidFill>
              </a:rPr>
              <a:t> the</a:t>
            </a:r>
            <a:r>
              <a:rPr sz="4000" lang="en-US">
                <a:solidFill>
                  <a:srgbClr val="02A5E3"/>
                </a:solidFill>
              </a:rPr>
              <a:t> knowledge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individual</a:t>
            </a:r>
            <a:r>
              <a:rPr sz="4000" lang="en-US">
                <a:solidFill>
                  <a:srgbClr val="02A5E3"/>
                </a:solidFill>
              </a:rPr>
              <a:t>,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enabling</a:t>
            </a:r>
            <a:r>
              <a:rPr sz="4000" lang="en-US">
                <a:solidFill>
                  <a:srgbClr val="02A5E3"/>
                </a:solidFill>
              </a:rPr>
              <a:t> them</a:t>
            </a:r>
            <a:r>
              <a:rPr sz="4000" lang="en-US">
                <a:solidFill>
                  <a:srgbClr val="02A5E3"/>
                </a:solidFill>
              </a:rPr>
              <a:t> to</a:t>
            </a:r>
            <a:r>
              <a:rPr sz="4000" lang="en-US">
                <a:solidFill>
                  <a:srgbClr val="02A5E3"/>
                </a:solidFill>
              </a:rPr>
              <a:t> change</a:t>
            </a:r>
            <a:r>
              <a:rPr sz="4000" lang="en-US">
                <a:solidFill>
                  <a:srgbClr val="02A5E3"/>
                </a:solidFill>
              </a:rPr>
              <a:t> occupation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enabling</a:t>
            </a:r>
            <a:r>
              <a:rPr sz="4000" lang="en-US">
                <a:solidFill>
                  <a:srgbClr val="02A5E3"/>
                </a:solidFill>
              </a:rPr>
              <a:t> enterprises</a:t>
            </a:r>
            <a:r>
              <a:rPr sz="4000" lang="en-US">
                <a:solidFill>
                  <a:srgbClr val="02A5E3"/>
                </a:solidFill>
              </a:rPr>
              <a:t> to</a:t>
            </a:r>
            <a:r>
              <a:rPr sz="4000" lang="en-US">
                <a:solidFill>
                  <a:srgbClr val="02A5E3"/>
                </a:solidFill>
              </a:rPr>
              <a:t> get</a:t>
            </a:r>
            <a:r>
              <a:rPr sz="4000" lang="en-US">
                <a:solidFill>
                  <a:srgbClr val="02A5E3"/>
                </a:solidFill>
              </a:rPr>
              <a:t> enough</a:t>
            </a:r>
            <a:r>
              <a:rPr sz="4000" lang="en-US">
                <a:solidFill>
                  <a:srgbClr val="02A5E3"/>
                </a:solidFill>
              </a:rPr>
              <a:t> workers</a:t>
            </a:r>
            <a:r>
              <a:rPr sz="4000" lang="en-US">
                <a:solidFill>
                  <a:srgbClr val="02A5E3"/>
                </a:solidFill>
              </a:rPr>
              <a:t> with</a:t>
            </a:r>
            <a:r>
              <a:rPr sz="4000" lang="en-US">
                <a:solidFill>
                  <a:srgbClr val="02A5E3"/>
                </a:solidFill>
              </a:rPr>
              <a:t> appropriate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education</a:t>
            </a:r>
            <a:r>
              <a:rPr sz="4000" lang="en-US">
                <a:solidFill>
                  <a:srgbClr val="02A5E3"/>
                </a:solidFill>
              </a:rPr>
              <a:t>.</a:t>
            </a:r>
            <a:endParaRPr lang="en-US"/>
          </a:p>
          <a:p>
            <a:pPr algn="l" indent="0" marL="0">
              <a:buNone/>
            </a:pPr>
            <a:r>
              <a:rPr sz="4000" lang="en-US">
                <a:solidFill>
                  <a:srgbClr val="02A5E3"/>
                </a:solidFill>
              </a:rPr>
              <a:t>3</a:t>
            </a:r>
            <a:r>
              <a:rPr sz="4000" lang="en-US">
                <a:solidFill>
                  <a:srgbClr val="02A5E3"/>
                </a:solidFill>
              </a:rPr>
              <a:t>.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Stronger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d</a:t>
            </a:r>
            <a:r>
              <a:rPr sz="4000" lang="en-US">
                <a:solidFill>
                  <a:srgbClr val="02A5E3"/>
                </a:solidFill>
              </a:rPr>
              <a:t>i</a:t>
            </a:r>
            <a:r>
              <a:rPr sz="4000" lang="en-US">
                <a:solidFill>
                  <a:srgbClr val="02A5E3"/>
                </a:solidFill>
              </a:rPr>
              <a:t>r</a:t>
            </a:r>
            <a:r>
              <a:rPr sz="4000" lang="en-US">
                <a:solidFill>
                  <a:srgbClr val="02A5E3"/>
                </a:solidFill>
              </a:rPr>
              <a:t>e</a:t>
            </a:r>
            <a:r>
              <a:rPr sz="4000" lang="en-US">
                <a:solidFill>
                  <a:srgbClr val="02A5E3"/>
                </a:solidFill>
              </a:rPr>
              <a:t>c</a:t>
            </a:r>
            <a:r>
              <a:rPr sz="4000" lang="en-US">
                <a:solidFill>
                  <a:srgbClr val="02A5E3"/>
                </a:solidFill>
              </a:rPr>
              <a:t>t</a:t>
            </a:r>
            <a:r>
              <a:rPr sz="4000" lang="en-US">
                <a:solidFill>
                  <a:srgbClr val="02A5E3"/>
                </a:solidFill>
              </a:rPr>
              <a:t> links</a:t>
            </a:r>
            <a:r>
              <a:rPr sz="4000" lang="en-US">
                <a:solidFill>
                  <a:srgbClr val="02A5E3"/>
                </a:solidFill>
              </a:rPr>
              <a:t> between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business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academic</a:t>
            </a:r>
            <a:r>
              <a:rPr sz="4000" lang="en-US">
                <a:solidFill>
                  <a:srgbClr val="02A5E3"/>
                </a:solidFill>
              </a:rPr>
              <a:t> wo</a:t>
            </a:r>
            <a:r>
              <a:rPr sz="4000" lang="en-US">
                <a:solidFill>
                  <a:srgbClr val="02A5E3"/>
                </a:solidFill>
              </a:rPr>
              <a:t>rld</a:t>
            </a:r>
            <a:r>
              <a:rPr sz="4000" lang="en-US">
                <a:solidFill>
                  <a:srgbClr val="02A5E3"/>
                </a:solidFill>
              </a:rPr>
              <a:t> should</a:t>
            </a:r>
            <a:r>
              <a:rPr sz="4000" lang="en-US">
                <a:solidFill>
                  <a:srgbClr val="02A5E3"/>
                </a:solidFill>
              </a:rPr>
              <a:t> be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d</a:t>
            </a:r>
            <a:r>
              <a:rPr sz="4000" lang="en-US">
                <a:solidFill>
                  <a:srgbClr val="02A5E3"/>
                </a:solidFill>
              </a:rPr>
              <a:t>e</a:t>
            </a:r>
            <a:r>
              <a:rPr sz="4000" lang="en-US">
                <a:solidFill>
                  <a:srgbClr val="02A5E3"/>
                </a:solidFill>
              </a:rPr>
              <a:t>v</a:t>
            </a:r>
            <a:r>
              <a:rPr sz="4000" lang="en-US">
                <a:solidFill>
                  <a:srgbClr val="02A5E3"/>
                </a:solidFill>
              </a:rPr>
              <a:t>eloped</a:t>
            </a:r>
            <a:r>
              <a:rPr sz="4000" lang="en-US">
                <a:solidFill>
                  <a:srgbClr val="02A5E3"/>
                </a:solidFill>
              </a:rPr>
              <a:t> enterprises</a:t>
            </a:r>
            <a:r>
              <a:rPr sz="4000" lang="en-US">
                <a:solidFill>
                  <a:srgbClr val="02A5E3"/>
                </a:solidFill>
              </a:rPr>
              <a:t> should</a:t>
            </a:r>
            <a:r>
              <a:rPr sz="4000" lang="en-US">
                <a:solidFill>
                  <a:srgbClr val="02A5E3"/>
                </a:solidFill>
              </a:rPr>
              <a:t> make</a:t>
            </a:r>
            <a:r>
              <a:rPr sz="4000" lang="en-US">
                <a:solidFill>
                  <a:srgbClr val="02A5E3"/>
                </a:solidFill>
              </a:rPr>
              <a:t> more</a:t>
            </a:r>
            <a:r>
              <a:rPr sz="4000" lang="en-US">
                <a:solidFill>
                  <a:srgbClr val="02A5E3"/>
                </a:solidFill>
              </a:rPr>
              <a:t> use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scientist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engineers</a:t>
            </a:r>
            <a:r>
              <a:rPr sz="4000" lang="en-US">
                <a:solidFill>
                  <a:srgbClr val="02A5E3"/>
                </a:solidFill>
              </a:rPr>
              <a:t> as</a:t>
            </a:r>
            <a:r>
              <a:rPr sz="4000" lang="en-US">
                <a:solidFill>
                  <a:srgbClr val="02A5E3"/>
                </a:solidFill>
              </a:rPr>
              <a:t> a</a:t>
            </a:r>
            <a:r>
              <a:rPr sz="4000" lang="en-US">
                <a:solidFill>
                  <a:srgbClr val="02A5E3"/>
                </a:solidFill>
              </a:rPr>
              <a:t> source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expertise</a:t>
            </a:r>
            <a:r>
              <a:rPr sz="4000" lang="en-US">
                <a:solidFill>
                  <a:srgbClr val="02A5E3"/>
                </a:solidFill>
              </a:rPr>
              <a:t>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>
            <a:spLocks noGrp="1"/>
          </p:cNvSpPr>
          <p:nvPr>
            <p:ph type="subTitle" idx="1"/>
          </p:nvPr>
        </p:nvSpPr>
        <p:spPr>
          <a:xfrm>
            <a:off x="610675" y="562697"/>
            <a:ext cx="7723207" cy="5967989"/>
          </a:xfrm>
        </p:spPr>
        <p:txBody>
          <a:bodyPr>
            <a:normAutofit/>
          </a:bodyPr>
          <a:p>
            <a:pPr algn="l"/>
            <a:r>
              <a:rPr sz="4000" lang="en-US">
                <a:solidFill>
                  <a:srgbClr val="02A5E3"/>
                </a:solidFill>
              </a:rPr>
              <a:t>4</a:t>
            </a:r>
            <a:r>
              <a:rPr sz="4000" lang="en-US">
                <a:solidFill>
                  <a:srgbClr val="02A5E3"/>
                </a:solidFill>
              </a:rPr>
              <a:t>.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Managers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 in f</a:t>
            </a:r>
            <a:r>
              <a:rPr sz="4000" lang="en-US">
                <a:solidFill>
                  <a:srgbClr val="02A5E3"/>
                </a:solidFill>
              </a:rPr>
              <a:t>i</a:t>
            </a:r>
            <a:r>
              <a:rPr sz="4000" lang="en-US">
                <a:solidFill>
                  <a:srgbClr val="02A5E3"/>
                </a:solidFill>
              </a:rPr>
              <a:t>rms must be able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to</a:t>
            </a:r>
            <a:r>
              <a:rPr sz="4000" lang="en-US">
                <a:solidFill>
                  <a:srgbClr val="02A5E3"/>
                </a:solidFill>
              </a:rPr>
              <a:t> </a:t>
            </a:r>
            <a:r>
              <a:rPr sz="4000" lang="en-US">
                <a:solidFill>
                  <a:srgbClr val="02A5E3"/>
                </a:solidFill>
              </a:rPr>
              <a:t>ma</a:t>
            </a:r>
            <a:r>
              <a:rPr sz="4000" lang="en-US">
                <a:solidFill>
                  <a:srgbClr val="02A5E3"/>
                </a:solidFill>
              </a:rPr>
              <a:t>n</a:t>
            </a:r>
            <a:r>
              <a:rPr sz="4000" lang="en-US">
                <a:solidFill>
                  <a:srgbClr val="02A5E3"/>
                </a:solidFill>
              </a:rPr>
              <a:t>a</a:t>
            </a:r>
            <a:r>
              <a:rPr sz="4000" lang="en-US">
                <a:solidFill>
                  <a:srgbClr val="02A5E3"/>
                </a:solidFill>
              </a:rPr>
              <a:t>ge</a:t>
            </a:r>
            <a:r>
              <a:rPr sz="4000" lang="en-US">
                <a:solidFill>
                  <a:srgbClr val="02A5E3"/>
                </a:solidFill>
              </a:rPr>
              <a:t> the innovation process,</a:t>
            </a:r>
            <a:r>
              <a:rPr sz="4000" lang="en-US">
                <a:solidFill>
                  <a:srgbClr val="02A5E3"/>
                </a:solidFill>
              </a:rPr>
              <a:t> improve</a:t>
            </a:r>
            <a:r>
              <a:rPr sz="4000" lang="en-US">
                <a:solidFill>
                  <a:srgbClr val="02A5E3"/>
                </a:solidFill>
              </a:rPr>
              <a:t> quality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products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service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position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the</a:t>
            </a:r>
            <a:r>
              <a:rPr sz="4000" lang="en-US">
                <a:solidFill>
                  <a:srgbClr val="02A5E3"/>
                </a:solidFill>
              </a:rPr>
              <a:t> products</a:t>
            </a:r>
            <a:r>
              <a:rPr sz="4000" lang="en-US">
                <a:solidFill>
                  <a:srgbClr val="02A5E3"/>
                </a:solidFill>
              </a:rPr>
              <a:t> in</a:t>
            </a:r>
            <a:r>
              <a:rPr sz="4000" lang="en-US">
                <a:solidFill>
                  <a:srgbClr val="02A5E3"/>
                </a:solidFill>
              </a:rPr>
              <a:t> the</a:t>
            </a:r>
            <a:r>
              <a:rPr sz="4000" lang="en-US">
                <a:solidFill>
                  <a:srgbClr val="02A5E3"/>
                </a:solidFill>
              </a:rPr>
              <a:t> market</a:t>
            </a:r>
            <a:r>
              <a:rPr sz="4000" lang="en-US">
                <a:solidFill>
                  <a:srgbClr val="02A5E3"/>
                </a:solidFill>
              </a:rPr>
              <a:t>.</a:t>
            </a:r>
            <a:endParaRPr lang="en-US"/>
          </a:p>
          <a:p>
            <a:pPr algn="l"/>
            <a:r>
              <a:rPr sz="4000" lang="en-US">
                <a:solidFill>
                  <a:srgbClr val="02A5E3"/>
                </a:solidFill>
              </a:rPr>
              <a:t>5</a:t>
            </a:r>
            <a:r>
              <a:rPr sz="4000" lang="en-US">
                <a:solidFill>
                  <a:srgbClr val="02A5E3"/>
                </a:solidFill>
              </a:rPr>
              <a:t>.</a:t>
            </a:r>
            <a:r>
              <a:rPr sz="4000" lang="en-US">
                <a:solidFill>
                  <a:srgbClr val="02A5E3"/>
                </a:solidFill>
              </a:rPr>
              <a:t> Special</a:t>
            </a:r>
            <a:r>
              <a:rPr sz="4000" lang="en-US">
                <a:solidFill>
                  <a:srgbClr val="02A5E3"/>
                </a:solidFill>
              </a:rPr>
              <a:t> importan</a:t>
            </a:r>
            <a:r>
              <a:rPr sz="4000" lang="en-US">
                <a:solidFill>
                  <a:srgbClr val="02A5E3"/>
                </a:solidFill>
              </a:rPr>
              <a:t>ce</a:t>
            </a:r>
            <a:r>
              <a:rPr sz="4000" lang="en-US">
                <a:solidFill>
                  <a:srgbClr val="02A5E3"/>
                </a:solidFill>
              </a:rPr>
              <a:t> should</a:t>
            </a:r>
            <a:r>
              <a:rPr sz="4000" lang="en-US">
                <a:solidFill>
                  <a:srgbClr val="02A5E3"/>
                </a:solidFill>
              </a:rPr>
              <a:t> be</a:t>
            </a:r>
            <a:r>
              <a:rPr sz="4000" lang="en-US">
                <a:solidFill>
                  <a:srgbClr val="02A5E3"/>
                </a:solidFill>
              </a:rPr>
              <a:t> paid</a:t>
            </a:r>
            <a:r>
              <a:rPr sz="4000" lang="en-US">
                <a:solidFill>
                  <a:srgbClr val="02A5E3"/>
                </a:solidFill>
              </a:rPr>
              <a:t> to the</a:t>
            </a:r>
            <a:r>
              <a:rPr sz="4000" lang="en-US">
                <a:solidFill>
                  <a:srgbClr val="02A5E3"/>
                </a:solidFill>
              </a:rPr>
              <a:t> field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knowledge</a:t>
            </a:r>
            <a:r>
              <a:rPr sz="4000" lang="en-US">
                <a:solidFill>
                  <a:srgbClr val="02A5E3"/>
                </a:solidFill>
              </a:rPr>
              <a:t> management</a:t>
            </a:r>
            <a:r>
              <a:rPr sz="4000" lang="en-US">
                <a:solidFill>
                  <a:srgbClr val="02A5E3"/>
                </a:solidFill>
              </a:rPr>
              <a:t> that</a:t>
            </a:r>
            <a:r>
              <a:rPr sz="4000" lang="en-US">
                <a:solidFill>
                  <a:srgbClr val="02A5E3"/>
                </a:solidFill>
              </a:rPr>
              <a:t> is</a:t>
            </a:r>
            <a:r>
              <a:rPr sz="4000" lang="en-US">
                <a:solidFill>
                  <a:srgbClr val="02A5E3"/>
                </a:solidFill>
              </a:rPr>
              <a:t> management</a:t>
            </a:r>
            <a:r>
              <a:rPr sz="4000" lang="en-US">
                <a:solidFill>
                  <a:srgbClr val="02A5E3"/>
                </a:solidFill>
              </a:rPr>
              <a:t> of</a:t>
            </a:r>
            <a:r>
              <a:rPr sz="4000" lang="en-US">
                <a:solidFill>
                  <a:srgbClr val="02A5E3"/>
                </a:solidFill>
              </a:rPr>
              <a:t> production,</a:t>
            </a:r>
            <a:r>
              <a:rPr sz="4000" lang="en-US">
                <a:solidFill>
                  <a:srgbClr val="02A5E3"/>
                </a:solidFill>
              </a:rPr>
              <a:t> sharing</a:t>
            </a:r>
            <a:r>
              <a:rPr sz="4000" lang="en-US">
                <a:solidFill>
                  <a:srgbClr val="02A5E3"/>
                </a:solidFill>
              </a:rPr>
              <a:t> and</a:t>
            </a:r>
            <a:r>
              <a:rPr sz="4000" lang="en-US">
                <a:solidFill>
                  <a:srgbClr val="02A5E3"/>
                </a:solidFill>
              </a:rPr>
              <a:t> using</a:t>
            </a:r>
            <a:r>
              <a:rPr sz="4000" lang="en-US">
                <a:solidFill>
                  <a:srgbClr val="02A5E3"/>
                </a:solidFill>
              </a:rPr>
              <a:t> the</a:t>
            </a:r>
            <a:r>
              <a:rPr sz="4000" lang="en-US">
                <a:solidFill>
                  <a:srgbClr val="02A5E3"/>
                </a:solidFill>
              </a:rPr>
              <a:t> knowledge</a:t>
            </a:r>
            <a:r>
              <a:rPr sz="4000" lang="en-US">
                <a:solidFill>
                  <a:srgbClr val="02A5E3"/>
                </a:solidFill>
              </a:rPr>
              <a:t> capital</a:t>
            </a:r>
            <a:r>
              <a:rPr sz="4000" lang="en-US">
                <a:solidFill>
                  <a:srgbClr val="02A5E3"/>
                </a:solidFill>
              </a:rPr>
              <a:t> in</a:t>
            </a:r>
            <a:r>
              <a:rPr sz="4000" lang="en-US">
                <a:solidFill>
                  <a:srgbClr val="02A5E3"/>
                </a:solidFill>
              </a:rPr>
              <a:t> the</a:t>
            </a:r>
            <a:r>
              <a:rPr sz="4000" lang="en-US">
                <a:solidFill>
                  <a:srgbClr val="02A5E3"/>
                </a:solidFill>
              </a:rPr>
              <a:t> organization.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2785"/>
            <a:ext cx="9144000" cy="5152429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vivo 1904</dc:creator>
  <dcterms:created xsi:type="dcterms:W3CDTF">2015-05-08T06:30:45Z</dcterms:created>
  <dcterms:modified xsi:type="dcterms:W3CDTF">2024-12-23T09:07:56Z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51ecdf17aace4dc6aecba9a4cb5dceb5</vt:lpwstr>
  </property>
</Properties>
</file>